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 id="2147483665" r:id="rId6"/>
    <p:sldMasterId id="2147483674" r:id="rId7"/>
    <p:sldMasterId id="2147483689" r:id="rId8"/>
    <p:sldMasterId id="2147483693" r:id="rId9"/>
    <p:sldMasterId id="2147483697" r:id="rId10"/>
  </p:sldMasterIdLst>
  <p:notesMasterIdLst>
    <p:notesMasterId r:id="rId112"/>
  </p:notesMasterIdLst>
  <p:sldIdLst>
    <p:sldId id="257" r:id="rId11"/>
    <p:sldId id="258" r:id="rId12"/>
    <p:sldId id="259" r:id="rId13"/>
    <p:sldId id="260" r:id="rId14"/>
    <p:sldId id="261" r:id="rId15"/>
    <p:sldId id="2142535360" r:id="rId16"/>
    <p:sldId id="2142535361" r:id="rId17"/>
    <p:sldId id="2142535362" r:id="rId18"/>
    <p:sldId id="2142535363" r:id="rId19"/>
    <p:sldId id="2142535364" r:id="rId20"/>
    <p:sldId id="2142535365" r:id="rId21"/>
    <p:sldId id="2142535366" r:id="rId22"/>
    <p:sldId id="2142535367" r:id="rId23"/>
    <p:sldId id="2142535368" r:id="rId24"/>
    <p:sldId id="2142535369" r:id="rId25"/>
    <p:sldId id="2142535370" r:id="rId26"/>
    <p:sldId id="2142535371" r:id="rId27"/>
    <p:sldId id="267" r:id="rId28"/>
    <p:sldId id="488" r:id="rId29"/>
    <p:sldId id="256" r:id="rId30"/>
    <p:sldId id="466" r:id="rId31"/>
    <p:sldId id="472" r:id="rId32"/>
    <p:sldId id="473" r:id="rId33"/>
    <p:sldId id="468" r:id="rId34"/>
    <p:sldId id="469" r:id="rId35"/>
    <p:sldId id="474" r:id="rId36"/>
    <p:sldId id="475" r:id="rId37"/>
    <p:sldId id="467" r:id="rId38"/>
    <p:sldId id="470" r:id="rId39"/>
    <p:sldId id="471" r:id="rId40"/>
    <p:sldId id="476" r:id="rId41"/>
    <p:sldId id="477" r:id="rId42"/>
    <p:sldId id="478" r:id="rId43"/>
    <p:sldId id="457" r:id="rId44"/>
    <p:sldId id="489" r:id="rId45"/>
    <p:sldId id="262" r:id="rId46"/>
    <p:sldId id="490" r:id="rId47"/>
    <p:sldId id="491" r:id="rId48"/>
    <p:sldId id="492" r:id="rId49"/>
    <p:sldId id="493" r:id="rId50"/>
    <p:sldId id="494" r:id="rId51"/>
    <p:sldId id="495" r:id="rId52"/>
    <p:sldId id="496" r:id="rId53"/>
    <p:sldId id="497" r:id="rId54"/>
    <p:sldId id="498" r:id="rId55"/>
    <p:sldId id="499" r:id="rId56"/>
    <p:sldId id="500" r:id="rId57"/>
    <p:sldId id="265" r:id="rId58"/>
    <p:sldId id="266" r:id="rId59"/>
    <p:sldId id="501" r:id="rId60"/>
    <p:sldId id="502" r:id="rId61"/>
    <p:sldId id="263" r:id="rId62"/>
    <p:sldId id="264" r:id="rId63"/>
    <p:sldId id="503" r:id="rId64"/>
    <p:sldId id="2503" r:id="rId65"/>
    <p:sldId id="2142535303" r:id="rId66"/>
    <p:sldId id="2142535309" r:id="rId67"/>
    <p:sldId id="2142535310" r:id="rId68"/>
    <p:sldId id="2142535299" r:id="rId69"/>
    <p:sldId id="2142535332" r:id="rId70"/>
    <p:sldId id="2142535333" r:id="rId71"/>
    <p:sldId id="2142535334" r:id="rId72"/>
    <p:sldId id="2142535327" r:id="rId73"/>
    <p:sldId id="2142535328" r:id="rId74"/>
    <p:sldId id="2142535336" r:id="rId75"/>
    <p:sldId id="2142535337" r:id="rId76"/>
    <p:sldId id="2142535311" r:id="rId77"/>
    <p:sldId id="2142535329" r:id="rId78"/>
    <p:sldId id="2142535330" r:id="rId79"/>
    <p:sldId id="2142535340" r:id="rId80"/>
    <p:sldId id="2142535339" r:id="rId81"/>
    <p:sldId id="2142535338" r:id="rId82"/>
    <p:sldId id="2142535341" r:id="rId83"/>
    <p:sldId id="2142535342" r:id="rId84"/>
    <p:sldId id="2142535343" r:id="rId85"/>
    <p:sldId id="2142535326" r:id="rId86"/>
    <p:sldId id="2142535344" r:id="rId87"/>
    <p:sldId id="2142535346" r:id="rId88"/>
    <p:sldId id="2142535347" r:id="rId89"/>
    <p:sldId id="2142535348" r:id="rId90"/>
    <p:sldId id="2142535349" r:id="rId91"/>
    <p:sldId id="2142535350" r:id="rId92"/>
    <p:sldId id="2142535351" r:id="rId93"/>
    <p:sldId id="2142535352" r:id="rId94"/>
    <p:sldId id="2142535345" r:id="rId95"/>
    <p:sldId id="2142535353" r:id="rId96"/>
    <p:sldId id="2142535354" r:id="rId97"/>
    <p:sldId id="2142535355" r:id="rId98"/>
    <p:sldId id="479" r:id="rId99"/>
    <p:sldId id="480" r:id="rId100"/>
    <p:sldId id="481" r:id="rId101"/>
    <p:sldId id="482" r:id="rId102"/>
    <p:sldId id="483" r:id="rId103"/>
    <p:sldId id="486" r:id="rId104"/>
    <p:sldId id="484" r:id="rId105"/>
    <p:sldId id="485" r:id="rId106"/>
    <p:sldId id="487" r:id="rId107"/>
    <p:sldId id="2142535356" r:id="rId108"/>
    <p:sldId id="2142535358" r:id="rId109"/>
    <p:sldId id="2142535359" r:id="rId110"/>
    <p:sldId id="2142535357" r:id="rId11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8A3A"/>
    <a:srgbClr val="009F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10" d="100"/>
          <a:sy n="110" d="100"/>
        </p:scale>
        <p:origin x="49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12" Type="http://schemas.openxmlformats.org/officeDocument/2006/relationships/notesMaster" Target="notesMasters/notesMaster1.xml"/><Relationship Id="rId16" Type="http://schemas.openxmlformats.org/officeDocument/2006/relationships/slide" Target="slides/slide6.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slide" Target="slides/slide92.xml"/><Relationship Id="rId5" Type="http://schemas.openxmlformats.org/officeDocument/2006/relationships/slideMaster" Target="slideMasters/slideMaster2.xml"/><Relationship Id="rId90" Type="http://schemas.openxmlformats.org/officeDocument/2006/relationships/slide" Target="slides/slide80.xml"/><Relationship Id="rId95" Type="http://schemas.openxmlformats.org/officeDocument/2006/relationships/slide" Target="slides/slide85.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113" Type="http://schemas.openxmlformats.org/officeDocument/2006/relationships/presProps" Target="presProps.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08" Type="http://schemas.openxmlformats.org/officeDocument/2006/relationships/slide" Target="slides/slide98.xml"/><Relationship Id="rId54" Type="http://schemas.openxmlformats.org/officeDocument/2006/relationships/slide" Target="slides/slide44.xml"/><Relationship Id="rId70" Type="http://schemas.openxmlformats.org/officeDocument/2006/relationships/slide" Target="slides/slide60.xml"/><Relationship Id="rId75" Type="http://schemas.openxmlformats.org/officeDocument/2006/relationships/slide" Target="slides/slide65.xml"/><Relationship Id="rId91" Type="http://schemas.openxmlformats.org/officeDocument/2006/relationships/slide" Target="slides/slide81.xml"/><Relationship Id="rId96" Type="http://schemas.openxmlformats.org/officeDocument/2006/relationships/slide" Target="slides/slide86.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slide" Target="slides/slide96.xml"/><Relationship Id="rId114" Type="http://schemas.openxmlformats.org/officeDocument/2006/relationships/viewProps" Target="viewProps.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theme" Target="theme/theme1.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3" Type="http://schemas.openxmlformats.org/officeDocument/2006/relationships/customXml" Target="../customXml/item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tableStyles" Target="tableStyles.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DBB0D7-CEAF-4532-B617-B22E32C8F99C}" type="datetimeFigureOut">
              <a:rPr lang="it-IT" smtClean="0"/>
              <a:t>23/04/2024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D0E29A-89F3-42D4-8FA5-5EB85A3D62E4}" type="slidenum">
              <a:rPr lang="it-IT" smtClean="0"/>
              <a:t>‹N›</a:t>
            </a:fld>
            <a:endParaRPr lang="it-IT"/>
          </a:p>
        </p:txBody>
      </p:sp>
    </p:spTree>
    <p:extLst>
      <p:ext uri="{BB962C8B-B14F-4D97-AF65-F5344CB8AC3E}">
        <p14:creationId xmlns:p14="http://schemas.microsoft.com/office/powerpoint/2010/main" val="422379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55</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55</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152136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56</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56</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1064297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57</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57</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291526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58</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58</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3474431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60</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60</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2397865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61</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61</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1853433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62</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62</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2398157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63</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63</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2081837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64</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64</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796920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65</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65</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3015730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66</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66</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927690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67</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67</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2420809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70</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70</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1454674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71</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71</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5588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72</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72</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3778996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3"/>
          <p:cNvSpPr>
            <a:spLocks noGrp="1" noChangeArrowheads="1"/>
          </p:cNvSpPr>
          <p:nvPr>
            <p:ph type="dt"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panose="05000000000000000000" pitchFamily="2" charset="2"/>
              <a:buNone/>
              <a:tabLst>
                <a:tab pos="750250" algn="l"/>
                <a:tab pos="1500500" algn="l"/>
                <a:tab pos="2250750" algn="l"/>
                <a:tab pos="3001000" algn="l"/>
              </a:tabLst>
              <a:defRPr/>
            </a:pPr>
            <a:r>
              <a:rPr kumimoji="0" lang="it-IT" altLang="it-IT" sz="1300" b="0" i="0" u="none" strike="noStrike" kern="1200" cap="none" spc="0" normalizeH="0" baseline="0" noProof="0" dirty="0">
                <a:ln>
                  <a:noFill/>
                </a:ln>
                <a:solidFill>
                  <a:srgbClr val="000000"/>
                </a:solidFill>
                <a:effectLst/>
                <a:uLnTx/>
                <a:uFillTx/>
                <a:latin typeface="Times New Roman" panose="02020603050405020304" pitchFamily="18" charset="0"/>
                <a:ea typeface="Arial Unicode MS" pitchFamily="34" charset="-128"/>
              </a:rPr>
              <a:t>11/11/16</a:t>
            </a:r>
          </a:p>
        </p:txBody>
      </p:sp>
      <p:sp>
        <p:nvSpPr>
          <p:cNvPr id="19459" name="Rectangle 7"/>
          <p:cNvSpPr>
            <a:spLocks noGrp="1" noChangeArrowheads="1"/>
          </p:cNvSpPr>
          <p:nvPr>
            <p:ph type="sldNum" sz="quarter"/>
          </p:nvPr>
        </p:nvSpPr>
        <p:spPr>
          <a:noFill/>
          <a:ln>
            <a:round/>
            <a:headEnd/>
            <a:tailEnd/>
          </a:ln>
        </p:spPr>
        <p:txBody>
          <a:bodyPr/>
          <a:lstStyle/>
          <a:p>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fld id="{AA4E55F2-4D03-4337-9185-CFC0174CADCE}" type="slidenum">
              <a:rPr kumimoji="0" lang="it-IT" altLang="it-IT" sz="1300" b="0" i="0" u="none" strike="noStrike" kern="1200" cap="none" spc="0" normalizeH="0" baseline="0" noProof="0" smtClean="0">
                <a:ln>
                  <a:noFill/>
                </a:ln>
                <a:solidFill>
                  <a:srgbClr val="000000"/>
                </a:solidFill>
                <a:effectLst/>
                <a:uLnTx/>
                <a:uFillTx/>
                <a:latin typeface="Times New Roman" pitchFamily="18" charset="0"/>
                <a:ea typeface="Arial Unicode MS" pitchFamily="34" charset="-128"/>
                <a:cs typeface="Arial Unicode MS" pitchFamily="34" charset="-128"/>
              </a:rPr>
              <a:pPr marL="223759" marR="0" lvl="0" indent="-223759" algn="r" defTabSz="449263" rtl="0" eaLnBrk="1" fontAlgn="base" latinLnBrk="0" hangingPunct="1">
                <a:lnSpc>
                  <a:spcPct val="100000"/>
                </a:lnSpc>
                <a:spcBef>
                  <a:spcPct val="0"/>
                </a:spcBef>
                <a:spcAft>
                  <a:spcPct val="0"/>
                </a:spcAft>
                <a:buClr>
                  <a:srgbClr val="000000"/>
                </a:buClr>
                <a:buSzPct val="45000"/>
                <a:buFont typeface="Wingdings" charset="2"/>
                <a:buNone/>
                <a:tabLst>
                  <a:tab pos="750250" algn="l"/>
                  <a:tab pos="1500500" algn="l"/>
                  <a:tab pos="2250750" algn="l"/>
                  <a:tab pos="3001000" algn="l"/>
                </a:tabLst>
                <a:defRPr/>
              </a:pPr>
              <a:t>74</a:t>
            </a:fld>
            <a:endParaRPr kumimoji="0" lang="it-IT" altLang="it-IT" sz="1300" b="0" i="0" u="none" strike="noStrike" kern="1200" cap="none" spc="0" normalizeH="0" baseline="0" noProof="0" dirty="0">
              <a:ln>
                <a:noFill/>
              </a:ln>
              <a:solidFill>
                <a:srgbClr val="000000"/>
              </a:solidFill>
              <a:effectLst/>
              <a:uLnTx/>
              <a:uFillTx/>
              <a:latin typeface="Times New Roman" pitchFamily="18" charset="0"/>
              <a:ea typeface="Arial Unicode MS" pitchFamily="34" charset="-128"/>
              <a:cs typeface="Arial Unicode MS" pitchFamily="34" charset="-128"/>
            </a:endParaRPr>
          </a:p>
        </p:txBody>
      </p:sp>
      <p:sp>
        <p:nvSpPr>
          <p:cNvPr id="19460" name="Text Box 1"/>
          <p:cNvSpPr txBox="1">
            <a:spLocks noChangeArrowheads="1"/>
          </p:cNvSpPr>
          <p:nvPr/>
        </p:nvSpPr>
        <p:spPr bwMode="auto">
          <a:xfrm>
            <a:off x="4023821" y="9725583"/>
            <a:ext cx="3075479" cy="509030"/>
          </a:xfrm>
          <a:prstGeom prst="rect">
            <a:avLst/>
          </a:prstGeom>
          <a:noFill/>
          <a:ln w="9525">
            <a:noFill/>
            <a:round/>
            <a:headEnd/>
            <a:tailEnd/>
          </a:ln>
        </p:spPr>
        <p:txBody>
          <a:bodyPr lIns="97389" tIns="48509" rIns="97389" bIns="48509" anchor="b"/>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fld id="{BAA79F82-9EF2-40B8-B4EE-CBDEE4BDFA51}" type="slidenum">
              <a:rPr kumimoji="0" lang="it-IT" altLang="it-IT" sz="13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t>74</a:t>
            </a:fld>
            <a:endPar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9461" name="Rectangle 2"/>
          <p:cNvSpPr>
            <a:spLocks noGrp="1" noRot="1" noChangeAspect="1" noChangeArrowheads="1" noTextEdit="1"/>
          </p:cNvSpPr>
          <p:nvPr>
            <p:ph type="sldImg"/>
          </p:nvPr>
        </p:nvSpPr>
        <p:spPr>
          <a:xfrm>
            <a:off x="142875" y="768350"/>
            <a:ext cx="6816725" cy="3835400"/>
          </a:xfrm>
          <a:solidFill>
            <a:srgbClr val="FFFFFF"/>
          </a:solidFill>
          <a:ln/>
        </p:spPr>
      </p:sp>
      <p:sp>
        <p:nvSpPr>
          <p:cNvPr id="19462" name="Rectangle 3"/>
          <p:cNvSpPr>
            <a:spLocks noGrp="1" noChangeArrowheads="1"/>
          </p:cNvSpPr>
          <p:nvPr>
            <p:ph type="body" idx="1"/>
          </p:nvPr>
        </p:nvSpPr>
        <p:spPr>
          <a:xfrm>
            <a:off x="709599" y="4861155"/>
            <a:ext cx="5681762" cy="4607458"/>
          </a:xfrm>
          <a:noFill/>
        </p:spPr>
        <p:txBody>
          <a:bodyPr wrap="none" anchor="ctr"/>
          <a:lstStyle/>
          <a:p>
            <a:endParaRPr lang="it-IT" altLang="it-IT" dirty="0"/>
          </a:p>
        </p:txBody>
      </p:sp>
      <p:sp>
        <p:nvSpPr>
          <p:cNvPr id="19463" name="Text Box 4"/>
          <p:cNvSpPr txBox="1">
            <a:spLocks noChangeArrowheads="1"/>
          </p:cNvSpPr>
          <p:nvPr/>
        </p:nvSpPr>
        <p:spPr bwMode="auto">
          <a:xfrm>
            <a:off x="4023821" y="1"/>
            <a:ext cx="3075479" cy="509030"/>
          </a:xfrm>
          <a:prstGeom prst="rect">
            <a:avLst/>
          </a:prstGeom>
          <a:noFill/>
          <a:ln w="9525">
            <a:noFill/>
            <a:round/>
            <a:headEnd/>
            <a:tailEnd/>
          </a:ln>
        </p:spPr>
        <p:txBody>
          <a:bodyPr lIns="100375" tIns="50374" rIns="100375" bIns="50374"/>
          <a:lstStyle/>
          <a:p>
            <a:pPr marL="0" marR="0" lvl="0" indent="0" algn="r" defTabSz="449263" rtl="0" eaLnBrk="1" fontAlgn="base" latinLnBrk="0" hangingPunct="1">
              <a:lnSpc>
                <a:spcPct val="100000"/>
              </a:lnSpc>
              <a:spcBef>
                <a:spcPct val="0"/>
              </a:spcBef>
              <a:spcAft>
                <a:spcPct val="0"/>
              </a:spcAft>
              <a:buClrTx/>
              <a:buSzPct val="100000"/>
              <a:buFontTx/>
              <a:buNone/>
              <a:tabLst>
                <a:tab pos="0" algn="l"/>
                <a:tab pos="947684" algn="l"/>
                <a:tab pos="1895368" algn="l"/>
                <a:tab pos="2843052" algn="l"/>
                <a:tab pos="3790737" algn="l"/>
                <a:tab pos="4738421" algn="l"/>
                <a:tab pos="5686105" algn="l"/>
                <a:tab pos="6633789" algn="l"/>
                <a:tab pos="7581473" algn="l"/>
                <a:tab pos="8529157" algn="l"/>
                <a:tab pos="9476842" algn="l"/>
                <a:tab pos="10424526" algn="l"/>
              </a:tabLst>
              <a:defRPr/>
            </a:pPr>
            <a:r>
              <a:rPr kumimoji="0" lang="it-IT" altLang="it-IT" sz="1300" b="0" i="0" u="none" strike="noStrike" kern="1200" cap="none" spc="0" normalizeH="0" baseline="0" noProof="0" dirty="0">
                <a:ln>
                  <a:noFill/>
                </a:ln>
                <a:solidFill>
                  <a:srgbClr val="000000"/>
                </a:solidFill>
                <a:effectLst/>
                <a:uLnTx/>
                <a:uFillTx/>
                <a:latin typeface="Arial" charset="0"/>
                <a:ea typeface="+mn-ea"/>
                <a:cs typeface="Arial" charset="0"/>
              </a:rPr>
              <a:t>11/11/16</a:t>
            </a:r>
          </a:p>
        </p:txBody>
      </p:sp>
    </p:spTree>
    <p:extLst>
      <p:ext uri="{BB962C8B-B14F-4D97-AF65-F5344CB8AC3E}">
        <p14:creationId xmlns:p14="http://schemas.microsoft.com/office/powerpoint/2010/main" val="322219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5" name="Segnaposto numero diapositiva 4"/>
          <p:cNvSpPr>
            <a:spLocks noGrp="1"/>
          </p:cNvSpPr>
          <p:nvPr>
            <p:ph type="sldNum" idx="11"/>
          </p:nvPr>
        </p:nvSpPr>
        <p:spPr/>
        <p:txBody>
          <a:bodyPr/>
          <a:lstStyle/>
          <a:p>
            <a:pPr marL="223782" marR="0" lvl="0" indent="-223782" algn="r" defTabSz="449263" rtl="0" eaLnBrk="1" fontAlgn="base" latinLnBrk="0" hangingPunct="1">
              <a:lnSpc>
                <a:spcPct val="100000"/>
              </a:lnSpc>
              <a:spcBef>
                <a:spcPct val="0"/>
              </a:spcBef>
              <a:spcAft>
                <a:spcPct val="0"/>
              </a:spcAft>
              <a:buClr>
                <a:srgbClr val="000000"/>
              </a:buClr>
              <a:buSzPct val="45000"/>
              <a:buFont typeface="Wingdings" charset="2"/>
              <a:buNone/>
              <a:tabLst>
                <a:tab pos="750325" algn="l"/>
                <a:tab pos="1500650" algn="l"/>
                <a:tab pos="2250975" algn="l"/>
                <a:tab pos="3001300" algn="l"/>
              </a:tabLst>
              <a:defRPr/>
            </a:pPr>
            <a:fld id="{A264A3F3-B1D6-49F5-A928-8C7A305D85BC}" type="slidenum">
              <a:rPr kumimoji="0" lang="it-IT" altLang="it-IT" sz="1300" b="0" i="0" u="none" strike="noStrike" kern="1200" cap="none" spc="0" normalizeH="0" baseline="0" noProof="0" smtClean="0">
                <a:ln>
                  <a:noFill/>
                </a:ln>
                <a:solidFill>
                  <a:srgbClr val="000000"/>
                </a:solidFill>
                <a:effectLst/>
                <a:uLnTx/>
                <a:uFillTx/>
                <a:latin typeface="Times New Roman" pitchFamily="16" charset="0"/>
                <a:ea typeface="+mn-ea"/>
              </a:rPr>
              <a:pPr marL="223782" marR="0" lvl="0" indent="-223782" algn="r" defTabSz="449263" rtl="0" eaLnBrk="1" fontAlgn="base" latinLnBrk="0" hangingPunct="1">
                <a:lnSpc>
                  <a:spcPct val="100000"/>
                </a:lnSpc>
                <a:spcBef>
                  <a:spcPct val="0"/>
                </a:spcBef>
                <a:spcAft>
                  <a:spcPct val="0"/>
                </a:spcAft>
                <a:buClr>
                  <a:srgbClr val="000000"/>
                </a:buClr>
                <a:buSzPct val="45000"/>
                <a:buFont typeface="Wingdings" charset="2"/>
                <a:buNone/>
                <a:tabLst>
                  <a:tab pos="750325" algn="l"/>
                  <a:tab pos="1500650" algn="l"/>
                  <a:tab pos="2250975" algn="l"/>
                  <a:tab pos="3001300" algn="l"/>
                </a:tabLst>
                <a:defRPr/>
              </a:pPr>
              <a:t>80</a:t>
            </a:fld>
            <a:endParaRPr kumimoji="0" lang="it-IT" altLang="it-IT" sz="1300" b="0" i="0" u="none" strike="noStrike" kern="1200" cap="none" spc="0" normalizeH="0" baseline="0" noProof="0" dirty="0">
              <a:ln>
                <a:noFill/>
              </a:ln>
              <a:solidFill>
                <a:srgbClr val="000000"/>
              </a:solidFill>
              <a:effectLst/>
              <a:uLnTx/>
              <a:uFillTx/>
              <a:latin typeface="Times New Roman" pitchFamily="16" charset="0"/>
              <a:ea typeface="+mn-ea"/>
            </a:endParaRPr>
          </a:p>
        </p:txBody>
      </p:sp>
    </p:spTree>
    <p:extLst>
      <p:ext uri="{BB962C8B-B14F-4D97-AF65-F5344CB8AC3E}">
        <p14:creationId xmlns:p14="http://schemas.microsoft.com/office/powerpoint/2010/main" val="739590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5" name="Segnaposto numero diapositiva 4"/>
          <p:cNvSpPr>
            <a:spLocks noGrp="1"/>
          </p:cNvSpPr>
          <p:nvPr>
            <p:ph type="sldNum" idx="11"/>
          </p:nvPr>
        </p:nvSpPr>
        <p:spPr/>
        <p:txBody>
          <a:bodyPr/>
          <a:lstStyle/>
          <a:p>
            <a:pPr marL="223782" marR="0" lvl="0" indent="-223782" algn="r" defTabSz="449263" rtl="0" eaLnBrk="1" fontAlgn="base" latinLnBrk="0" hangingPunct="1">
              <a:lnSpc>
                <a:spcPct val="100000"/>
              </a:lnSpc>
              <a:spcBef>
                <a:spcPct val="0"/>
              </a:spcBef>
              <a:spcAft>
                <a:spcPct val="0"/>
              </a:spcAft>
              <a:buClr>
                <a:srgbClr val="000000"/>
              </a:buClr>
              <a:buSzPct val="45000"/>
              <a:buFont typeface="Wingdings" charset="2"/>
              <a:buNone/>
              <a:tabLst>
                <a:tab pos="750325" algn="l"/>
                <a:tab pos="1500650" algn="l"/>
                <a:tab pos="2250975" algn="l"/>
                <a:tab pos="3001300" algn="l"/>
              </a:tabLst>
              <a:defRPr/>
            </a:pPr>
            <a:fld id="{A264A3F3-B1D6-49F5-A928-8C7A305D85BC}" type="slidenum">
              <a:rPr kumimoji="0" lang="it-IT" altLang="it-IT" sz="1300" b="0" i="0" u="none" strike="noStrike" kern="1200" cap="none" spc="0" normalizeH="0" baseline="0" noProof="0" smtClean="0">
                <a:ln>
                  <a:noFill/>
                </a:ln>
                <a:solidFill>
                  <a:srgbClr val="000000"/>
                </a:solidFill>
                <a:effectLst/>
                <a:uLnTx/>
                <a:uFillTx/>
                <a:latin typeface="Times New Roman" pitchFamily="16" charset="0"/>
                <a:ea typeface="+mn-ea"/>
              </a:rPr>
              <a:pPr marL="223782" marR="0" lvl="0" indent="-223782" algn="r" defTabSz="449263" rtl="0" eaLnBrk="1" fontAlgn="base" latinLnBrk="0" hangingPunct="1">
                <a:lnSpc>
                  <a:spcPct val="100000"/>
                </a:lnSpc>
                <a:spcBef>
                  <a:spcPct val="0"/>
                </a:spcBef>
                <a:spcAft>
                  <a:spcPct val="0"/>
                </a:spcAft>
                <a:buClr>
                  <a:srgbClr val="000000"/>
                </a:buClr>
                <a:buSzPct val="45000"/>
                <a:buFont typeface="Wingdings" charset="2"/>
                <a:buNone/>
                <a:tabLst>
                  <a:tab pos="750325" algn="l"/>
                  <a:tab pos="1500650" algn="l"/>
                  <a:tab pos="2250975" algn="l"/>
                  <a:tab pos="3001300" algn="l"/>
                </a:tabLst>
                <a:defRPr/>
              </a:pPr>
              <a:t>81</a:t>
            </a:fld>
            <a:endParaRPr kumimoji="0" lang="it-IT" altLang="it-IT" sz="1300" b="0" i="0" u="none" strike="noStrike" kern="1200" cap="none" spc="0" normalizeH="0" baseline="0" noProof="0" dirty="0">
              <a:ln>
                <a:noFill/>
              </a:ln>
              <a:solidFill>
                <a:srgbClr val="000000"/>
              </a:solidFill>
              <a:effectLst/>
              <a:uLnTx/>
              <a:uFillTx/>
              <a:latin typeface="Times New Roman" pitchFamily="16" charset="0"/>
              <a:ea typeface="+mn-ea"/>
            </a:endParaRPr>
          </a:p>
        </p:txBody>
      </p:sp>
    </p:spTree>
    <p:extLst>
      <p:ext uri="{BB962C8B-B14F-4D97-AF65-F5344CB8AC3E}">
        <p14:creationId xmlns:p14="http://schemas.microsoft.com/office/powerpoint/2010/main" val="557839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5" name="Segnaposto numero diapositiva 4"/>
          <p:cNvSpPr>
            <a:spLocks noGrp="1"/>
          </p:cNvSpPr>
          <p:nvPr>
            <p:ph type="sldNum" idx="11"/>
          </p:nvPr>
        </p:nvSpPr>
        <p:spPr/>
        <p:txBody>
          <a:bodyPr/>
          <a:lstStyle/>
          <a:p>
            <a:pPr marL="223782" marR="0" lvl="0" indent="-223782" algn="r" defTabSz="449263" rtl="0" eaLnBrk="1" fontAlgn="base" latinLnBrk="0" hangingPunct="1">
              <a:lnSpc>
                <a:spcPct val="100000"/>
              </a:lnSpc>
              <a:spcBef>
                <a:spcPct val="0"/>
              </a:spcBef>
              <a:spcAft>
                <a:spcPct val="0"/>
              </a:spcAft>
              <a:buClr>
                <a:srgbClr val="000000"/>
              </a:buClr>
              <a:buSzPct val="45000"/>
              <a:buFont typeface="Wingdings" charset="2"/>
              <a:buNone/>
              <a:tabLst>
                <a:tab pos="750325" algn="l"/>
                <a:tab pos="1500650" algn="l"/>
                <a:tab pos="2250975" algn="l"/>
                <a:tab pos="3001300" algn="l"/>
              </a:tabLst>
              <a:defRPr/>
            </a:pPr>
            <a:fld id="{A264A3F3-B1D6-49F5-A928-8C7A305D85BC}" type="slidenum">
              <a:rPr kumimoji="0" lang="it-IT" altLang="it-IT" sz="1300" b="0" i="0" u="none" strike="noStrike" kern="1200" cap="none" spc="0" normalizeH="0" baseline="0" noProof="0" smtClean="0">
                <a:ln>
                  <a:noFill/>
                </a:ln>
                <a:solidFill>
                  <a:srgbClr val="000000"/>
                </a:solidFill>
                <a:effectLst/>
                <a:uLnTx/>
                <a:uFillTx/>
                <a:latin typeface="Times New Roman" pitchFamily="16" charset="0"/>
                <a:ea typeface="+mn-ea"/>
              </a:rPr>
              <a:pPr marL="223782" marR="0" lvl="0" indent="-223782" algn="r" defTabSz="449263" rtl="0" eaLnBrk="1" fontAlgn="base" latinLnBrk="0" hangingPunct="1">
                <a:lnSpc>
                  <a:spcPct val="100000"/>
                </a:lnSpc>
                <a:spcBef>
                  <a:spcPct val="0"/>
                </a:spcBef>
                <a:spcAft>
                  <a:spcPct val="0"/>
                </a:spcAft>
                <a:buClr>
                  <a:srgbClr val="000000"/>
                </a:buClr>
                <a:buSzPct val="45000"/>
                <a:buFont typeface="Wingdings" charset="2"/>
                <a:buNone/>
                <a:tabLst>
                  <a:tab pos="750325" algn="l"/>
                  <a:tab pos="1500650" algn="l"/>
                  <a:tab pos="2250975" algn="l"/>
                  <a:tab pos="3001300" algn="l"/>
                </a:tabLst>
                <a:defRPr/>
              </a:pPr>
              <a:t>82</a:t>
            </a:fld>
            <a:endParaRPr kumimoji="0" lang="it-IT" altLang="it-IT" sz="1300" b="0" i="0" u="none" strike="noStrike" kern="1200" cap="none" spc="0" normalizeH="0" baseline="0" noProof="0" dirty="0">
              <a:ln>
                <a:noFill/>
              </a:ln>
              <a:solidFill>
                <a:srgbClr val="000000"/>
              </a:solidFill>
              <a:effectLst/>
              <a:uLnTx/>
              <a:uFillTx/>
              <a:latin typeface="Times New Roman" pitchFamily="16" charset="0"/>
              <a:ea typeface="+mn-ea"/>
            </a:endParaRPr>
          </a:p>
        </p:txBody>
      </p:sp>
    </p:spTree>
    <p:extLst>
      <p:ext uri="{BB962C8B-B14F-4D97-AF65-F5344CB8AC3E}">
        <p14:creationId xmlns:p14="http://schemas.microsoft.com/office/powerpoint/2010/main" val="18024348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5" name="Segnaposto numero diapositiva 4"/>
          <p:cNvSpPr>
            <a:spLocks noGrp="1"/>
          </p:cNvSpPr>
          <p:nvPr>
            <p:ph type="sldNum" idx="11"/>
          </p:nvPr>
        </p:nvSpPr>
        <p:spPr/>
        <p:txBody>
          <a:bodyPr/>
          <a:lstStyle/>
          <a:p>
            <a:pPr marL="223782" marR="0" lvl="0" indent="-223782" algn="r" defTabSz="449263" rtl="0" eaLnBrk="1" fontAlgn="base" latinLnBrk="0" hangingPunct="1">
              <a:lnSpc>
                <a:spcPct val="100000"/>
              </a:lnSpc>
              <a:spcBef>
                <a:spcPct val="0"/>
              </a:spcBef>
              <a:spcAft>
                <a:spcPct val="0"/>
              </a:spcAft>
              <a:buClr>
                <a:srgbClr val="000000"/>
              </a:buClr>
              <a:buSzPct val="45000"/>
              <a:buFont typeface="Wingdings" charset="2"/>
              <a:buNone/>
              <a:tabLst>
                <a:tab pos="750325" algn="l"/>
                <a:tab pos="1500650" algn="l"/>
                <a:tab pos="2250975" algn="l"/>
                <a:tab pos="3001300" algn="l"/>
              </a:tabLst>
              <a:defRPr/>
            </a:pPr>
            <a:fld id="{A264A3F3-B1D6-49F5-A928-8C7A305D85BC}" type="slidenum">
              <a:rPr kumimoji="0" lang="it-IT" altLang="it-IT" sz="1300" b="0" i="0" u="none" strike="noStrike" kern="1200" cap="none" spc="0" normalizeH="0" baseline="0" noProof="0" smtClean="0">
                <a:ln>
                  <a:noFill/>
                </a:ln>
                <a:solidFill>
                  <a:srgbClr val="000000"/>
                </a:solidFill>
                <a:effectLst/>
                <a:uLnTx/>
                <a:uFillTx/>
                <a:latin typeface="Times New Roman" pitchFamily="16" charset="0"/>
                <a:ea typeface="+mn-ea"/>
              </a:rPr>
              <a:pPr marL="223782" marR="0" lvl="0" indent="-223782" algn="r" defTabSz="449263" rtl="0" eaLnBrk="1" fontAlgn="base" latinLnBrk="0" hangingPunct="1">
                <a:lnSpc>
                  <a:spcPct val="100000"/>
                </a:lnSpc>
                <a:spcBef>
                  <a:spcPct val="0"/>
                </a:spcBef>
                <a:spcAft>
                  <a:spcPct val="0"/>
                </a:spcAft>
                <a:buClr>
                  <a:srgbClr val="000000"/>
                </a:buClr>
                <a:buSzPct val="45000"/>
                <a:buFont typeface="Wingdings" charset="2"/>
                <a:buNone/>
                <a:tabLst>
                  <a:tab pos="750325" algn="l"/>
                  <a:tab pos="1500650" algn="l"/>
                  <a:tab pos="2250975" algn="l"/>
                  <a:tab pos="3001300" algn="l"/>
                </a:tabLst>
                <a:defRPr/>
              </a:pPr>
              <a:t>83</a:t>
            </a:fld>
            <a:endParaRPr kumimoji="0" lang="it-IT" altLang="it-IT" sz="1300" b="0" i="0" u="none" strike="noStrike" kern="1200" cap="none" spc="0" normalizeH="0" baseline="0" noProof="0" dirty="0">
              <a:ln>
                <a:noFill/>
              </a:ln>
              <a:solidFill>
                <a:srgbClr val="000000"/>
              </a:solidFill>
              <a:effectLst/>
              <a:uLnTx/>
              <a:uFillTx/>
              <a:latin typeface="Times New Roman" pitchFamily="16" charset="0"/>
              <a:ea typeface="+mn-ea"/>
            </a:endParaRPr>
          </a:p>
        </p:txBody>
      </p:sp>
    </p:spTree>
    <p:extLst>
      <p:ext uri="{BB962C8B-B14F-4D97-AF65-F5344CB8AC3E}">
        <p14:creationId xmlns:p14="http://schemas.microsoft.com/office/powerpoint/2010/main" val="2664899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5" name="Segnaposto numero diapositiva 4"/>
          <p:cNvSpPr>
            <a:spLocks noGrp="1"/>
          </p:cNvSpPr>
          <p:nvPr>
            <p:ph type="sldNum" idx="11"/>
          </p:nvPr>
        </p:nvSpPr>
        <p:spPr/>
        <p:txBody>
          <a:bodyPr/>
          <a:lstStyle/>
          <a:p>
            <a:pPr marL="223782" marR="0" lvl="0" indent="-223782" algn="r" defTabSz="449263" rtl="0" eaLnBrk="1" fontAlgn="base" latinLnBrk="0" hangingPunct="1">
              <a:lnSpc>
                <a:spcPct val="100000"/>
              </a:lnSpc>
              <a:spcBef>
                <a:spcPct val="0"/>
              </a:spcBef>
              <a:spcAft>
                <a:spcPct val="0"/>
              </a:spcAft>
              <a:buClr>
                <a:srgbClr val="000000"/>
              </a:buClr>
              <a:buSzPct val="45000"/>
              <a:buFont typeface="Wingdings" charset="2"/>
              <a:buNone/>
              <a:tabLst>
                <a:tab pos="750325" algn="l"/>
                <a:tab pos="1500650" algn="l"/>
                <a:tab pos="2250975" algn="l"/>
                <a:tab pos="3001300" algn="l"/>
              </a:tabLst>
              <a:defRPr/>
            </a:pPr>
            <a:fld id="{A264A3F3-B1D6-49F5-A928-8C7A305D85BC}" type="slidenum">
              <a:rPr kumimoji="0" lang="it-IT" altLang="it-IT" sz="1300" b="0" i="0" u="none" strike="noStrike" kern="1200" cap="none" spc="0" normalizeH="0" baseline="0" noProof="0" smtClean="0">
                <a:ln>
                  <a:noFill/>
                </a:ln>
                <a:solidFill>
                  <a:srgbClr val="000000"/>
                </a:solidFill>
                <a:effectLst/>
                <a:uLnTx/>
                <a:uFillTx/>
                <a:latin typeface="Times New Roman" pitchFamily="16" charset="0"/>
                <a:ea typeface="+mn-ea"/>
              </a:rPr>
              <a:pPr marL="223782" marR="0" lvl="0" indent="-223782" algn="r" defTabSz="449263" rtl="0" eaLnBrk="1" fontAlgn="base" latinLnBrk="0" hangingPunct="1">
                <a:lnSpc>
                  <a:spcPct val="100000"/>
                </a:lnSpc>
                <a:spcBef>
                  <a:spcPct val="0"/>
                </a:spcBef>
                <a:spcAft>
                  <a:spcPct val="0"/>
                </a:spcAft>
                <a:buClr>
                  <a:srgbClr val="000000"/>
                </a:buClr>
                <a:buSzPct val="45000"/>
                <a:buFont typeface="Wingdings" charset="2"/>
                <a:buNone/>
                <a:tabLst>
                  <a:tab pos="750325" algn="l"/>
                  <a:tab pos="1500650" algn="l"/>
                  <a:tab pos="2250975" algn="l"/>
                  <a:tab pos="3001300" algn="l"/>
                </a:tabLst>
                <a:defRPr/>
              </a:pPr>
              <a:t>84</a:t>
            </a:fld>
            <a:endParaRPr kumimoji="0" lang="it-IT" altLang="it-IT" sz="1300" b="0" i="0" u="none" strike="noStrike" kern="1200" cap="none" spc="0" normalizeH="0" baseline="0" noProof="0" dirty="0">
              <a:ln>
                <a:noFill/>
              </a:ln>
              <a:solidFill>
                <a:srgbClr val="000000"/>
              </a:solidFill>
              <a:effectLst/>
              <a:uLnTx/>
              <a:uFillTx/>
              <a:latin typeface="Times New Roman" pitchFamily="16" charset="0"/>
              <a:ea typeface="+mn-ea"/>
            </a:endParaRPr>
          </a:p>
        </p:txBody>
      </p:sp>
    </p:spTree>
    <p:extLst>
      <p:ext uri="{BB962C8B-B14F-4D97-AF65-F5344CB8AC3E}">
        <p14:creationId xmlns:p14="http://schemas.microsoft.com/office/powerpoint/2010/main" val="2582997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1.png"/><Relationship Id="rId16" Type="http://schemas.openxmlformats.org/officeDocument/2006/relationships/image" Target="../media/image25.png"/><Relationship Id="rId1" Type="http://schemas.openxmlformats.org/officeDocument/2006/relationships/slideMaster" Target="../slideMasters/slideMaster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C38DAD9E-BB0B-BC74-D0EE-DD1E57FAA511}"/>
              </a:ext>
            </a:extLst>
          </p:cNvPr>
          <p:cNvSpPr txBox="1">
            <a:spLocks/>
          </p:cNvSpPr>
          <p:nvPr userDrawn="1"/>
        </p:nvSpPr>
        <p:spPr>
          <a:xfrm>
            <a:off x="258643" y="1810848"/>
            <a:ext cx="8032569" cy="3684178"/>
          </a:xfrm>
          <a:prstGeom prst="rect">
            <a:avLst/>
          </a:prstGeom>
        </p:spPr>
        <p:txBody>
          <a:bodyPr lIns="121914" tIns="60957" rIns="121914" bIns="60957"/>
          <a:lstStyle>
            <a:lvl1pPr marL="0" indent="0" algn="ctr" defTabSz="1219140" rtl="0" eaLnBrk="1" latinLnBrk="0" hangingPunct="1">
              <a:lnSpc>
                <a:spcPts val="4000"/>
              </a:lnSpc>
              <a:spcBef>
                <a:spcPct val="20000"/>
              </a:spcBef>
              <a:buFont typeface="Arial" panose="020B0604020202020204" pitchFamily="34" charset="0"/>
              <a:buNone/>
              <a:defRPr lang="it-IT" sz="3600" b="0" kern="1200" baseline="0" dirty="0" smtClean="0">
                <a:solidFill>
                  <a:srgbClr val="445662"/>
                </a:solidFill>
                <a:latin typeface="+mn-lt"/>
                <a:ea typeface="+mn-ea"/>
                <a:cs typeface="+mn-cs"/>
              </a:defRPr>
            </a:lvl1pPr>
            <a:lvl2pPr marL="609570" indent="0" algn="ctr" defTabSz="1219140" rtl="0" eaLnBrk="1" latinLnBrk="0" hangingPunct="1">
              <a:spcBef>
                <a:spcPct val="20000"/>
              </a:spcBef>
              <a:buFont typeface="Arial" panose="020B0604020202020204" pitchFamily="34" charset="0"/>
              <a:buNone/>
              <a:defRPr sz="3700" kern="1200">
                <a:solidFill>
                  <a:schemeClr val="tx1">
                    <a:tint val="75000"/>
                  </a:schemeClr>
                </a:solidFill>
                <a:latin typeface="+mn-lt"/>
                <a:ea typeface="+mn-ea"/>
                <a:cs typeface="+mn-cs"/>
              </a:defRPr>
            </a:lvl2pPr>
            <a:lvl3pPr marL="1219140" indent="0" algn="ctr" defTabSz="121914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3pPr>
            <a:lvl4pPr marL="1828709" indent="0" algn="ctr" defTabSz="1219140"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4pPr>
            <a:lvl5pPr marL="2438278" indent="0" algn="ctr" defTabSz="1219140"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5pPr>
            <a:lvl6pPr marL="3047848" indent="0" algn="ctr" defTabSz="1219140"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6pPr>
            <a:lvl7pPr marL="3657418" indent="0" algn="ctr" defTabSz="1219140"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7pPr>
            <a:lvl8pPr marL="4266987" indent="0" algn="ctr" defTabSz="1219140"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8pPr>
            <a:lvl9pPr marL="4876557" indent="0" algn="ctr" defTabSz="1219140" rtl="0" eaLnBrk="1" latinLnBrk="0" hangingPunct="1">
              <a:spcBef>
                <a:spcPct val="20000"/>
              </a:spcBef>
              <a:buFont typeface="Arial" panose="020B0604020202020204" pitchFamily="34" charset="0"/>
              <a:buNone/>
              <a:defRPr sz="2700" kern="1200">
                <a:solidFill>
                  <a:schemeClr val="tx1">
                    <a:tint val="75000"/>
                  </a:schemeClr>
                </a:solidFill>
                <a:latin typeface="+mn-lt"/>
                <a:ea typeface="+mn-ea"/>
                <a:cs typeface="+mn-cs"/>
              </a:defRPr>
            </a:lvl9pPr>
          </a:lstStyle>
          <a:p>
            <a:pPr algn="l">
              <a:lnSpc>
                <a:spcPct val="100000"/>
              </a:lnSpc>
            </a:pPr>
            <a:r>
              <a:rPr lang="it-IT" sz="4400" b="1" dirty="0">
                <a:solidFill>
                  <a:schemeClr val="bg1"/>
                </a:solidFill>
              </a:rPr>
              <a:t>Il Paese nel contesto del </a:t>
            </a:r>
            <a:r>
              <a:rPr lang="it-IT" sz="4400" b="1" i="1" dirty="0">
                <a:solidFill>
                  <a:schemeClr val="bg1"/>
                </a:solidFill>
              </a:rPr>
              <a:t>decennio digitale europeo </a:t>
            </a:r>
            <a:r>
              <a:rPr lang="it-IT" sz="4400" b="1" dirty="0">
                <a:solidFill>
                  <a:schemeClr val="bg1"/>
                </a:solidFill>
              </a:rPr>
              <a:t>2030</a:t>
            </a:r>
          </a:p>
          <a:p>
            <a:pPr marL="0" marR="0" lvl="0" indent="0" algn="l" defTabSz="121914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sz="3400" kern="0" dirty="0">
                <a:solidFill>
                  <a:srgbClr val="C98A3A"/>
                </a:solidFill>
                <a:latin typeface="Calibri" panose="020F0502020204030204" pitchFamily="34" charset="0"/>
                <a:cs typeface="Calibri" panose="020F0502020204030204" pitchFamily="34" charset="0"/>
              </a:rPr>
              <a:t>Implicazioni del regolamento sull’identità digitale europea: sfide e opportunità</a:t>
            </a:r>
          </a:p>
        </p:txBody>
      </p:sp>
    </p:spTree>
    <p:extLst>
      <p:ext uri="{BB962C8B-B14F-4D97-AF65-F5344CB8AC3E}">
        <p14:creationId xmlns:p14="http://schemas.microsoft.com/office/powerpoint/2010/main" val="2150106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me Relatore">
    <p:spTree>
      <p:nvGrpSpPr>
        <p:cNvPr id="1" name=""/>
        <p:cNvGrpSpPr/>
        <p:nvPr/>
      </p:nvGrpSpPr>
      <p:grpSpPr>
        <a:xfrm>
          <a:off x="0" y="0"/>
          <a:ext cx="0" cy="0"/>
          <a:chOff x="0" y="0"/>
          <a:chExt cx="0" cy="0"/>
        </a:xfrm>
      </p:grpSpPr>
      <p:sp>
        <p:nvSpPr>
          <p:cNvPr id="10" name="Segnaposto testo 9">
            <a:extLst>
              <a:ext uri="{FF2B5EF4-FFF2-40B4-BE49-F238E27FC236}">
                <a16:creationId xmlns:a16="http://schemas.microsoft.com/office/drawing/2014/main" id="{E7237AD3-2361-7C70-9C09-B8B1BEC3C140}"/>
              </a:ext>
            </a:extLst>
          </p:cNvPr>
          <p:cNvSpPr>
            <a:spLocks noGrp="1"/>
          </p:cNvSpPr>
          <p:nvPr>
            <p:ph type="body" sz="quarter" idx="10" hasCustomPrompt="1"/>
          </p:nvPr>
        </p:nvSpPr>
        <p:spPr>
          <a:xfrm>
            <a:off x="362428" y="2190161"/>
            <a:ext cx="8621486" cy="740467"/>
          </a:xfrm>
          <a:prstGeom prst="rect">
            <a:avLst/>
          </a:prstGeom>
        </p:spPr>
        <p:txBody>
          <a:bodyPr/>
          <a:lstStyle>
            <a:lvl1pPr algn="l">
              <a:spcBef>
                <a:spcPts val="600"/>
              </a:spcBef>
              <a:defRPr b="1" i="0">
                <a:solidFill>
                  <a:srgbClr val="C98A3A"/>
                </a:solidFill>
              </a:defRPr>
            </a:lvl1pPr>
            <a:lvl2pPr>
              <a:defRPr>
                <a:solidFill>
                  <a:schemeClr val="bg1"/>
                </a:solidFill>
              </a:defRPr>
            </a:lvl2pPr>
            <a:lvl3pPr marL="1219141" indent="0">
              <a:buNone/>
              <a:defRPr>
                <a:solidFill>
                  <a:schemeClr val="bg1"/>
                </a:solidFill>
              </a:defRPr>
            </a:lvl3pPr>
            <a:lvl4pPr>
              <a:defRPr>
                <a:solidFill>
                  <a:schemeClr val="bg1"/>
                </a:solidFill>
              </a:defRPr>
            </a:lvl4pPr>
            <a:lvl5pPr>
              <a:defRPr>
                <a:solidFill>
                  <a:schemeClr val="bg1"/>
                </a:solidFill>
              </a:defRPr>
            </a:lvl5pPr>
          </a:lstStyle>
          <a:p>
            <a:pPr lvl="0"/>
            <a:r>
              <a:rPr lang="it-IT" dirty="0"/>
              <a:t>Inserire titolo argomento</a:t>
            </a:r>
          </a:p>
        </p:txBody>
      </p:sp>
      <p:sp>
        <p:nvSpPr>
          <p:cNvPr id="3" name="Segnaposto testo 18">
            <a:extLst>
              <a:ext uri="{FF2B5EF4-FFF2-40B4-BE49-F238E27FC236}">
                <a16:creationId xmlns:a16="http://schemas.microsoft.com/office/drawing/2014/main" id="{89BE02A4-1C9A-48DB-7C99-9E25E7645F69}"/>
              </a:ext>
            </a:extLst>
          </p:cNvPr>
          <p:cNvSpPr>
            <a:spLocks noGrp="1"/>
          </p:cNvSpPr>
          <p:nvPr>
            <p:ph type="body" sz="quarter" idx="11" hasCustomPrompt="1"/>
          </p:nvPr>
        </p:nvSpPr>
        <p:spPr>
          <a:xfrm>
            <a:off x="362428" y="3799937"/>
            <a:ext cx="7910303" cy="521898"/>
          </a:xfrm>
          <a:prstGeom prst="rect">
            <a:avLst/>
          </a:prstGeom>
        </p:spPr>
        <p:txBody>
          <a:bodyPr/>
          <a:lstStyle>
            <a:lvl1pPr>
              <a:defRPr sz="2400">
                <a:solidFill>
                  <a:schemeClr val="bg1"/>
                </a:solidFill>
                <a:latin typeface="Calibri Light" panose="020F0302020204030204" pitchFamily="34" charset="0"/>
                <a:cs typeface="Calibri Light" panose="020F0302020204030204" pitchFamily="34" charset="0"/>
              </a:defRPr>
            </a:lvl1pPr>
          </a:lstStyle>
          <a:p>
            <a:pPr lvl="0"/>
            <a:r>
              <a:rPr lang="it-IT" dirty="0"/>
              <a:t>Inserire Nome e Cognome</a:t>
            </a:r>
          </a:p>
        </p:txBody>
      </p:sp>
      <p:sp>
        <p:nvSpPr>
          <p:cNvPr id="4" name="Segnaposto testo 18">
            <a:extLst>
              <a:ext uri="{FF2B5EF4-FFF2-40B4-BE49-F238E27FC236}">
                <a16:creationId xmlns:a16="http://schemas.microsoft.com/office/drawing/2014/main" id="{098B9B0F-011D-D2AE-0C81-0C481616C4D1}"/>
              </a:ext>
            </a:extLst>
          </p:cNvPr>
          <p:cNvSpPr>
            <a:spLocks noGrp="1"/>
          </p:cNvSpPr>
          <p:nvPr>
            <p:ph type="body" sz="quarter" idx="12" hasCustomPrompt="1"/>
          </p:nvPr>
        </p:nvSpPr>
        <p:spPr>
          <a:xfrm>
            <a:off x="362428" y="4321835"/>
            <a:ext cx="7910303" cy="521898"/>
          </a:xfrm>
          <a:prstGeom prst="rect">
            <a:avLst/>
          </a:prstGeom>
        </p:spPr>
        <p:txBody>
          <a:bodyPr/>
          <a:lstStyle>
            <a:lvl1pPr>
              <a:defRPr sz="2200" i="1">
                <a:solidFill>
                  <a:schemeClr val="bg1"/>
                </a:solidFill>
                <a:latin typeface="Calibri Light" panose="020F0302020204030204" pitchFamily="34" charset="0"/>
                <a:cs typeface="Calibri Light" panose="020F0302020204030204" pitchFamily="34" charset="0"/>
              </a:defRPr>
            </a:lvl1pPr>
          </a:lstStyle>
          <a:p>
            <a:pPr lvl="0"/>
            <a:r>
              <a:rPr lang="it-IT" dirty="0"/>
              <a:t>Inserire Job Title / Carica</a:t>
            </a:r>
          </a:p>
        </p:txBody>
      </p:sp>
    </p:spTree>
    <p:extLst>
      <p:ext uri="{BB962C8B-B14F-4D97-AF65-F5344CB8AC3E}">
        <p14:creationId xmlns:p14="http://schemas.microsoft.com/office/powerpoint/2010/main" val="3844524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 y="0"/>
            <a:ext cx="12191997" cy="6857999"/>
          </a:xfrm>
          <a:prstGeom prst="rect">
            <a:avLst/>
          </a:prstGeom>
        </p:spPr>
      </p:pic>
      <p:sp>
        <p:nvSpPr>
          <p:cNvPr id="17" name="bg object 17"/>
          <p:cNvSpPr/>
          <p:nvPr/>
        </p:nvSpPr>
        <p:spPr>
          <a:xfrm>
            <a:off x="0" y="0"/>
            <a:ext cx="12192000" cy="6858000"/>
          </a:xfrm>
          <a:custGeom>
            <a:avLst/>
            <a:gdLst/>
            <a:ahLst/>
            <a:cxnLst/>
            <a:rect l="l" t="t" r="r" b="b"/>
            <a:pathLst>
              <a:path w="12192000" h="6858000">
                <a:moveTo>
                  <a:pt x="0" y="0"/>
                </a:moveTo>
                <a:lnTo>
                  <a:pt x="12192000" y="0"/>
                </a:lnTo>
                <a:lnTo>
                  <a:pt x="12192000" y="6857999"/>
                </a:lnTo>
                <a:lnTo>
                  <a:pt x="0" y="6857999"/>
                </a:lnTo>
                <a:lnTo>
                  <a:pt x="0" y="0"/>
                </a:lnTo>
                <a:close/>
              </a:path>
            </a:pathLst>
          </a:custGeom>
          <a:solidFill>
            <a:srgbClr val="000000">
              <a:alpha val="39999"/>
            </a:srgbClr>
          </a:solidFill>
        </p:spPr>
        <p:txBody>
          <a:bodyPr wrap="square" lIns="0" tIns="0" rIns="0" bIns="0" rtlCol="0"/>
          <a:lstStyle/>
          <a:p>
            <a:endParaRPr/>
          </a:p>
        </p:txBody>
      </p:sp>
      <p:sp>
        <p:nvSpPr>
          <p:cNvPr id="18" name="bg object 18"/>
          <p:cNvSpPr/>
          <p:nvPr/>
        </p:nvSpPr>
        <p:spPr>
          <a:xfrm>
            <a:off x="0" y="0"/>
            <a:ext cx="12192000" cy="6858000"/>
          </a:xfrm>
          <a:custGeom>
            <a:avLst/>
            <a:gdLst/>
            <a:ahLst/>
            <a:cxnLst/>
            <a:rect l="l" t="t" r="r" b="b"/>
            <a:pathLst>
              <a:path w="12192000" h="6858000">
                <a:moveTo>
                  <a:pt x="12192000" y="0"/>
                </a:moveTo>
                <a:lnTo>
                  <a:pt x="12192000" y="6857999"/>
                </a:lnTo>
                <a:lnTo>
                  <a:pt x="0" y="6857999"/>
                </a:lnTo>
                <a:lnTo>
                  <a:pt x="0" y="0"/>
                </a:lnTo>
              </a:path>
            </a:pathLst>
          </a:custGeom>
          <a:ln w="3175">
            <a:solidFill>
              <a:srgbClr val="000000"/>
            </a:solidFill>
          </a:ln>
        </p:spPr>
        <p:txBody>
          <a:bodyPr wrap="square" lIns="0" tIns="0" rIns="0" bIns="0" rtlCol="0"/>
          <a:lstStyle/>
          <a:p>
            <a:endParaRPr/>
          </a:p>
        </p:txBody>
      </p:sp>
      <p:pic>
        <p:nvPicPr>
          <p:cNvPr id="19" name="bg object 19"/>
          <p:cNvPicPr/>
          <p:nvPr/>
        </p:nvPicPr>
        <p:blipFill>
          <a:blip r:embed="rId3" cstate="print"/>
          <a:stretch>
            <a:fillRect/>
          </a:stretch>
        </p:blipFill>
        <p:spPr>
          <a:xfrm>
            <a:off x="423394" y="5771835"/>
            <a:ext cx="1708591" cy="677023"/>
          </a:xfrm>
          <a:prstGeom prst="rect">
            <a:avLst/>
          </a:prstGeom>
        </p:spPr>
      </p:pic>
      <p:sp>
        <p:nvSpPr>
          <p:cNvPr id="2" name="Holder 2"/>
          <p:cNvSpPr>
            <a:spLocks noGrp="1"/>
          </p:cNvSpPr>
          <p:nvPr>
            <p:ph type="ctrTitle"/>
          </p:nvPr>
        </p:nvSpPr>
        <p:spPr>
          <a:xfrm>
            <a:off x="763320" y="1651508"/>
            <a:ext cx="10665358" cy="1415414"/>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890053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410015"/>
            <a:ext cx="2703195" cy="1448435"/>
          </a:xfrm>
          <a:custGeom>
            <a:avLst/>
            <a:gdLst/>
            <a:ahLst/>
            <a:cxnLst/>
            <a:rect l="l" t="t" r="r" b="b"/>
            <a:pathLst>
              <a:path w="2703195" h="1448434">
                <a:moveTo>
                  <a:pt x="955072" y="0"/>
                </a:moveTo>
                <a:lnTo>
                  <a:pt x="909889" y="1108"/>
                </a:lnTo>
                <a:lnTo>
                  <a:pt x="864801" y="3374"/>
                </a:lnTo>
                <a:lnTo>
                  <a:pt x="819833" y="6793"/>
                </a:lnTo>
                <a:lnTo>
                  <a:pt x="775007" y="11359"/>
                </a:lnTo>
                <a:lnTo>
                  <a:pt x="730345" y="17064"/>
                </a:lnTo>
                <a:lnTo>
                  <a:pt x="685871" y="23903"/>
                </a:lnTo>
                <a:lnTo>
                  <a:pt x="641607" y="31870"/>
                </a:lnTo>
                <a:lnTo>
                  <a:pt x="597577" y="40957"/>
                </a:lnTo>
                <a:lnTo>
                  <a:pt x="553802" y="51160"/>
                </a:lnTo>
                <a:lnTo>
                  <a:pt x="510307" y="62471"/>
                </a:lnTo>
                <a:lnTo>
                  <a:pt x="467113" y="74885"/>
                </a:lnTo>
                <a:lnTo>
                  <a:pt x="424244" y="88395"/>
                </a:lnTo>
                <a:lnTo>
                  <a:pt x="381722" y="102995"/>
                </a:lnTo>
                <a:lnTo>
                  <a:pt x="339570" y="118679"/>
                </a:lnTo>
                <a:lnTo>
                  <a:pt x="297811" y="135440"/>
                </a:lnTo>
                <a:lnTo>
                  <a:pt x="256469" y="153272"/>
                </a:lnTo>
                <a:lnTo>
                  <a:pt x="215565" y="172170"/>
                </a:lnTo>
                <a:lnTo>
                  <a:pt x="175122" y="192126"/>
                </a:lnTo>
                <a:lnTo>
                  <a:pt x="135164" y="213134"/>
                </a:lnTo>
                <a:lnTo>
                  <a:pt x="95713" y="235189"/>
                </a:lnTo>
                <a:lnTo>
                  <a:pt x="56792" y="258284"/>
                </a:lnTo>
                <a:lnTo>
                  <a:pt x="18424" y="282412"/>
                </a:lnTo>
                <a:lnTo>
                  <a:pt x="0" y="294676"/>
                </a:lnTo>
                <a:lnTo>
                  <a:pt x="0" y="1447984"/>
                </a:lnTo>
                <a:lnTo>
                  <a:pt x="2702593" y="1447984"/>
                </a:lnTo>
                <a:lnTo>
                  <a:pt x="2698281" y="1424025"/>
                </a:lnTo>
                <a:lnTo>
                  <a:pt x="2689193" y="1379995"/>
                </a:lnTo>
                <a:lnTo>
                  <a:pt x="2678991" y="1336220"/>
                </a:lnTo>
                <a:lnTo>
                  <a:pt x="2667680" y="1292724"/>
                </a:lnTo>
                <a:lnTo>
                  <a:pt x="2655266" y="1249531"/>
                </a:lnTo>
                <a:lnTo>
                  <a:pt x="2641756" y="1206661"/>
                </a:lnTo>
                <a:lnTo>
                  <a:pt x="2627156" y="1164139"/>
                </a:lnTo>
                <a:lnTo>
                  <a:pt x="2611473" y="1121988"/>
                </a:lnTo>
                <a:lnTo>
                  <a:pt x="2594712" y="1080229"/>
                </a:lnTo>
                <a:lnTo>
                  <a:pt x="2576880" y="1038886"/>
                </a:lnTo>
                <a:lnTo>
                  <a:pt x="2557982" y="997982"/>
                </a:lnTo>
                <a:lnTo>
                  <a:pt x="2538027" y="957540"/>
                </a:lnTo>
                <a:lnTo>
                  <a:pt x="2517018" y="917581"/>
                </a:lnTo>
                <a:lnTo>
                  <a:pt x="2494964" y="878130"/>
                </a:lnTo>
                <a:lnTo>
                  <a:pt x="2471869" y="839210"/>
                </a:lnTo>
                <a:lnTo>
                  <a:pt x="2447741" y="800842"/>
                </a:lnTo>
                <a:lnTo>
                  <a:pt x="2422585" y="763049"/>
                </a:lnTo>
                <a:lnTo>
                  <a:pt x="2396408" y="725856"/>
                </a:lnTo>
                <a:lnTo>
                  <a:pt x="2369216" y="689283"/>
                </a:lnTo>
                <a:lnTo>
                  <a:pt x="2341015" y="653355"/>
                </a:lnTo>
                <a:lnTo>
                  <a:pt x="2311812" y="618094"/>
                </a:lnTo>
                <a:lnTo>
                  <a:pt x="2281613" y="583523"/>
                </a:lnTo>
                <a:lnTo>
                  <a:pt x="2250423" y="549664"/>
                </a:lnTo>
                <a:lnTo>
                  <a:pt x="2218250" y="516541"/>
                </a:lnTo>
                <a:lnTo>
                  <a:pt x="2185099" y="484177"/>
                </a:lnTo>
                <a:lnTo>
                  <a:pt x="2150978" y="452593"/>
                </a:lnTo>
                <a:lnTo>
                  <a:pt x="2115891" y="421814"/>
                </a:lnTo>
                <a:lnTo>
                  <a:pt x="2079845" y="391862"/>
                </a:lnTo>
                <a:lnTo>
                  <a:pt x="2042847" y="362759"/>
                </a:lnTo>
                <a:lnTo>
                  <a:pt x="2004903" y="334529"/>
                </a:lnTo>
                <a:lnTo>
                  <a:pt x="1966018" y="307194"/>
                </a:lnTo>
                <a:lnTo>
                  <a:pt x="1926200" y="280777"/>
                </a:lnTo>
                <a:lnTo>
                  <a:pt x="1885455" y="255301"/>
                </a:lnTo>
                <a:lnTo>
                  <a:pt x="1843788" y="230790"/>
                </a:lnTo>
                <a:lnTo>
                  <a:pt x="1801475" y="207411"/>
                </a:lnTo>
                <a:lnTo>
                  <a:pt x="1758801" y="185317"/>
                </a:lnTo>
                <a:lnTo>
                  <a:pt x="1715790" y="164500"/>
                </a:lnTo>
                <a:lnTo>
                  <a:pt x="1672464" y="144954"/>
                </a:lnTo>
                <a:lnTo>
                  <a:pt x="1628846" y="126673"/>
                </a:lnTo>
                <a:lnTo>
                  <a:pt x="1584959" y="109650"/>
                </a:lnTo>
                <a:lnTo>
                  <a:pt x="1540826" y="93880"/>
                </a:lnTo>
                <a:lnTo>
                  <a:pt x="1496469" y="79357"/>
                </a:lnTo>
                <a:lnTo>
                  <a:pt x="1451912" y="66073"/>
                </a:lnTo>
                <a:lnTo>
                  <a:pt x="1407177" y="54023"/>
                </a:lnTo>
                <a:lnTo>
                  <a:pt x="1362287" y="43200"/>
                </a:lnTo>
                <a:lnTo>
                  <a:pt x="1317265" y="33599"/>
                </a:lnTo>
                <a:lnTo>
                  <a:pt x="1272134" y="25212"/>
                </a:lnTo>
                <a:lnTo>
                  <a:pt x="1226916" y="18034"/>
                </a:lnTo>
                <a:lnTo>
                  <a:pt x="1181634" y="12059"/>
                </a:lnTo>
                <a:lnTo>
                  <a:pt x="1136312" y="7279"/>
                </a:lnTo>
                <a:lnTo>
                  <a:pt x="1090972" y="3690"/>
                </a:lnTo>
                <a:lnTo>
                  <a:pt x="1045637" y="1285"/>
                </a:lnTo>
                <a:lnTo>
                  <a:pt x="1000329" y="56"/>
                </a:lnTo>
                <a:lnTo>
                  <a:pt x="955072" y="0"/>
                </a:lnTo>
                <a:close/>
              </a:path>
            </a:pathLst>
          </a:custGeom>
          <a:solidFill>
            <a:srgbClr val="F0F0F0"/>
          </a:solidFill>
        </p:spPr>
        <p:txBody>
          <a:bodyPr wrap="square" lIns="0" tIns="0" rIns="0" bIns="0" rtlCol="0"/>
          <a:lstStyle/>
          <a:p>
            <a:endParaRPr/>
          </a:p>
        </p:txBody>
      </p:sp>
      <p:sp>
        <p:nvSpPr>
          <p:cNvPr id="17" name="bg object 17"/>
          <p:cNvSpPr/>
          <p:nvPr/>
        </p:nvSpPr>
        <p:spPr>
          <a:xfrm>
            <a:off x="101999" y="6757834"/>
            <a:ext cx="11988165" cy="51435"/>
          </a:xfrm>
          <a:custGeom>
            <a:avLst/>
            <a:gdLst/>
            <a:ahLst/>
            <a:cxnLst/>
            <a:rect l="l" t="t" r="r" b="b"/>
            <a:pathLst>
              <a:path w="11988165" h="51434">
                <a:moveTo>
                  <a:pt x="5993989" y="0"/>
                </a:moveTo>
                <a:lnTo>
                  <a:pt x="3617069" y="3638"/>
                </a:lnTo>
                <a:lnTo>
                  <a:pt x="1498497" y="13043"/>
                </a:lnTo>
                <a:lnTo>
                  <a:pt x="0" y="25476"/>
                </a:lnTo>
                <a:lnTo>
                  <a:pt x="103345" y="26618"/>
                </a:lnTo>
                <a:lnTo>
                  <a:pt x="1498497" y="37908"/>
                </a:lnTo>
                <a:lnTo>
                  <a:pt x="3203686" y="46070"/>
                </a:lnTo>
                <a:lnTo>
                  <a:pt x="5993989" y="50952"/>
                </a:lnTo>
                <a:lnTo>
                  <a:pt x="8422597" y="47289"/>
                </a:lnTo>
                <a:lnTo>
                  <a:pt x="10489501" y="37980"/>
                </a:lnTo>
                <a:lnTo>
                  <a:pt x="11987999" y="25476"/>
                </a:lnTo>
                <a:lnTo>
                  <a:pt x="11884654" y="24326"/>
                </a:lnTo>
                <a:lnTo>
                  <a:pt x="10489501" y="12971"/>
                </a:lnTo>
                <a:lnTo>
                  <a:pt x="8784299" y="4780"/>
                </a:lnTo>
                <a:lnTo>
                  <a:pt x="5993989" y="0"/>
                </a:lnTo>
                <a:close/>
              </a:path>
            </a:pathLst>
          </a:custGeom>
          <a:solidFill>
            <a:srgbClr val="B0171E"/>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7200" b="1" i="0">
                <a:solidFill>
                  <a:srgbClr val="4472C4"/>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1390561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200" b="1" i="0">
                <a:solidFill>
                  <a:srgbClr val="4472C4"/>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1457288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olo e testo">
    <p:spTree>
      <p:nvGrpSpPr>
        <p:cNvPr id="1" name=""/>
        <p:cNvGrpSpPr/>
        <p:nvPr/>
      </p:nvGrpSpPr>
      <p:grpSpPr>
        <a:xfrm>
          <a:off x="0" y="0"/>
          <a:ext cx="0" cy="0"/>
          <a:chOff x="0" y="0"/>
          <a:chExt cx="0" cy="0"/>
        </a:xfrm>
      </p:grpSpPr>
      <p:sp>
        <p:nvSpPr>
          <p:cNvPr id="11" name="Segnaposto testo 10">
            <a:extLst>
              <a:ext uri="{FF2B5EF4-FFF2-40B4-BE49-F238E27FC236}">
                <a16:creationId xmlns:a16="http://schemas.microsoft.com/office/drawing/2014/main" id="{EA6CFB0A-0C13-16B1-FB0E-A18F0AFDA6AB}"/>
              </a:ext>
            </a:extLst>
          </p:cNvPr>
          <p:cNvSpPr>
            <a:spLocks noGrp="1"/>
          </p:cNvSpPr>
          <p:nvPr>
            <p:ph type="body" sz="quarter" idx="10" hasCustomPrompt="1"/>
          </p:nvPr>
        </p:nvSpPr>
        <p:spPr>
          <a:xfrm>
            <a:off x="336431" y="1259457"/>
            <a:ext cx="11507637" cy="733246"/>
          </a:xfrm>
          <a:prstGeom prst="rect">
            <a:avLst/>
          </a:prstGeom>
        </p:spPr>
        <p:txBody>
          <a:bodyPr/>
          <a:lstStyle>
            <a:lvl1pPr algn="l">
              <a:defRPr>
                <a:solidFill>
                  <a:srgbClr val="C98A3A"/>
                </a:solidFill>
              </a:defRPr>
            </a:lvl1pPr>
          </a:lstStyle>
          <a:p>
            <a:pPr lvl="0"/>
            <a:r>
              <a:rPr lang="it-IT" dirty="0"/>
              <a:t>Inserire titolo</a:t>
            </a:r>
          </a:p>
        </p:txBody>
      </p:sp>
      <p:sp>
        <p:nvSpPr>
          <p:cNvPr id="19" name="Segnaposto testo 18">
            <a:extLst>
              <a:ext uri="{FF2B5EF4-FFF2-40B4-BE49-F238E27FC236}">
                <a16:creationId xmlns:a16="http://schemas.microsoft.com/office/drawing/2014/main" id="{76C5D345-D5BF-3B1B-AE78-47678F56563A}"/>
              </a:ext>
            </a:extLst>
          </p:cNvPr>
          <p:cNvSpPr>
            <a:spLocks noGrp="1"/>
          </p:cNvSpPr>
          <p:nvPr>
            <p:ph type="body" sz="quarter" idx="11"/>
          </p:nvPr>
        </p:nvSpPr>
        <p:spPr>
          <a:xfrm>
            <a:off x="336550" y="2717800"/>
            <a:ext cx="11507788" cy="3190875"/>
          </a:xfrm>
          <a:prstGeom prst="rect">
            <a:avLst/>
          </a:prstGeom>
        </p:spPr>
        <p:txBody>
          <a:bodyPr/>
          <a:lstStyle>
            <a:lvl1pPr algn="l">
              <a:defRPr sz="2400">
                <a:solidFill>
                  <a:schemeClr val="bg1"/>
                </a:solidFill>
                <a:latin typeface="Calibri Light" panose="020F0302020204030204" pitchFamily="34" charset="0"/>
                <a:cs typeface="Calibri Light" panose="020F0302020204030204" pitchFamily="34" charset="0"/>
              </a:defRPr>
            </a:lvl1pPr>
          </a:lstStyle>
          <a:p>
            <a:pPr lvl="0"/>
            <a:endParaRPr lang="it-IT" dirty="0"/>
          </a:p>
        </p:txBody>
      </p:sp>
    </p:spTree>
    <p:extLst>
      <p:ext uri="{BB962C8B-B14F-4D97-AF65-F5344CB8AC3E}">
        <p14:creationId xmlns:p14="http://schemas.microsoft.com/office/powerpoint/2010/main" val="4235513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olo e elenco puntato">
    <p:spTree>
      <p:nvGrpSpPr>
        <p:cNvPr id="1" name=""/>
        <p:cNvGrpSpPr/>
        <p:nvPr/>
      </p:nvGrpSpPr>
      <p:grpSpPr>
        <a:xfrm>
          <a:off x="0" y="0"/>
          <a:ext cx="0" cy="0"/>
          <a:chOff x="0" y="0"/>
          <a:chExt cx="0" cy="0"/>
        </a:xfrm>
      </p:grpSpPr>
      <p:sp>
        <p:nvSpPr>
          <p:cNvPr id="11" name="Segnaposto testo 10">
            <a:extLst>
              <a:ext uri="{FF2B5EF4-FFF2-40B4-BE49-F238E27FC236}">
                <a16:creationId xmlns:a16="http://schemas.microsoft.com/office/drawing/2014/main" id="{EA6CFB0A-0C13-16B1-FB0E-A18F0AFDA6AB}"/>
              </a:ext>
            </a:extLst>
          </p:cNvPr>
          <p:cNvSpPr>
            <a:spLocks noGrp="1"/>
          </p:cNvSpPr>
          <p:nvPr>
            <p:ph type="body" sz="quarter" idx="10" hasCustomPrompt="1"/>
          </p:nvPr>
        </p:nvSpPr>
        <p:spPr>
          <a:xfrm>
            <a:off x="336431" y="1259457"/>
            <a:ext cx="11507637" cy="733246"/>
          </a:xfrm>
          <a:prstGeom prst="rect">
            <a:avLst/>
          </a:prstGeom>
        </p:spPr>
        <p:txBody>
          <a:bodyPr/>
          <a:lstStyle>
            <a:lvl1pPr algn="l">
              <a:defRPr>
                <a:solidFill>
                  <a:srgbClr val="C98A3A"/>
                </a:solidFill>
              </a:defRPr>
            </a:lvl1pPr>
          </a:lstStyle>
          <a:p>
            <a:pPr lvl="0"/>
            <a:r>
              <a:rPr lang="it-IT" dirty="0"/>
              <a:t>Inserire titolo</a:t>
            </a:r>
          </a:p>
        </p:txBody>
      </p:sp>
      <p:sp>
        <p:nvSpPr>
          <p:cNvPr id="19" name="Segnaposto testo 18">
            <a:extLst>
              <a:ext uri="{FF2B5EF4-FFF2-40B4-BE49-F238E27FC236}">
                <a16:creationId xmlns:a16="http://schemas.microsoft.com/office/drawing/2014/main" id="{76C5D345-D5BF-3B1B-AE78-47678F56563A}"/>
              </a:ext>
            </a:extLst>
          </p:cNvPr>
          <p:cNvSpPr>
            <a:spLocks noGrp="1"/>
          </p:cNvSpPr>
          <p:nvPr>
            <p:ph type="body" sz="quarter" idx="11" hasCustomPrompt="1"/>
          </p:nvPr>
        </p:nvSpPr>
        <p:spPr>
          <a:xfrm>
            <a:off x="336550" y="2717800"/>
            <a:ext cx="11507788" cy="3190875"/>
          </a:xfrm>
          <a:prstGeom prst="rect">
            <a:avLst/>
          </a:prstGeom>
        </p:spPr>
        <p:txBody>
          <a:bodyPr/>
          <a:lstStyle>
            <a:lvl1pPr marL="342900" indent="-342900" algn="l">
              <a:buClr>
                <a:srgbClr val="009FE3"/>
              </a:buClr>
              <a:buFont typeface="Arial" panose="020B0604020202020204" pitchFamily="34" charset="0"/>
              <a:buChar char="•"/>
              <a:defRPr sz="2400">
                <a:solidFill>
                  <a:schemeClr val="bg1"/>
                </a:solidFill>
                <a:latin typeface="Calibri Light" panose="020F0302020204030204" pitchFamily="34" charset="0"/>
                <a:cs typeface="Calibri Light" panose="020F0302020204030204" pitchFamily="34" charset="0"/>
              </a:defRPr>
            </a:lvl1pPr>
          </a:lstStyle>
          <a:p>
            <a:pPr lvl="0"/>
            <a:r>
              <a:rPr lang="it-IT" dirty="0"/>
              <a:t>Inserire voce</a:t>
            </a:r>
          </a:p>
        </p:txBody>
      </p:sp>
    </p:spTree>
    <p:extLst>
      <p:ext uri="{BB962C8B-B14F-4D97-AF65-F5344CB8AC3E}">
        <p14:creationId xmlns:p14="http://schemas.microsoft.com/office/powerpoint/2010/main" val="1735554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olo, testo e immagine">
    <p:spTree>
      <p:nvGrpSpPr>
        <p:cNvPr id="1" name=""/>
        <p:cNvGrpSpPr/>
        <p:nvPr/>
      </p:nvGrpSpPr>
      <p:grpSpPr>
        <a:xfrm>
          <a:off x="0" y="0"/>
          <a:ext cx="0" cy="0"/>
          <a:chOff x="0" y="0"/>
          <a:chExt cx="0" cy="0"/>
        </a:xfrm>
      </p:grpSpPr>
      <p:sp>
        <p:nvSpPr>
          <p:cNvPr id="11" name="Segnaposto testo 10">
            <a:extLst>
              <a:ext uri="{FF2B5EF4-FFF2-40B4-BE49-F238E27FC236}">
                <a16:creationId xmlns:a16="http://schemas.microsoft.com/office/drawing/2014/main" id="{EA6CFB0A-0C13-16B1-FB0E-A18F0AFDA6AB}"/>
              </a:ext>
            </a:extLst>
          </p:cNvPr>
          <p:cNvSpPr>
            <a:spLocks noGrp="1"/>
          </p:cNvSpPr>
          <p:nvPr>
            <p:ph type="body" sz="quarter" idx="10" hasCustomPrompt="1"/>
          </p:nvPr>
        </p:nvSpPr>
        <p:spPr>
          <a:xfrm>
            <a:off x="336431" y="1259457"/>
            <a:ext cx="11507637" cy="733246"/>
          </a:xfrm>
          <a:prstGeom prst="rect">
            <a:avLst/>
          </a:prstGeom>
        </p:spPr>
        <p:txBody>
          <a:bodyPr/>
          <a:lstStyle>
            <a:lvl1pPr algn="l">
              <a:defRPr>
                <a:solidFill>
                  <a:srgbClr val="C98A3A"/>
                </a:solidFill>
              </a:defRPr>
            </a:lvl1pPr>
          </a:lstStyle>
          <a:p>
            <a:pPr lvl="0"/>
            <a:r>
              <a:rPr lang="it-IT" dirty="0"/>
              <a:t>Inserire titolo</a:t>
            </a:r>
          </a:p>
        </p:txBody>
      </p:sp>
      <p:sp>
        <p:nvSpPr>
          <p:cNvPr id="19" name="Segnaposto testo 18">
            <a:extLst>
              <a:ext uri="{FF2B5EF4-FFF2-40B4-BE49-F238E27FC236}">
                <a16:creationId xmlns:a16="http://schemas.microsoft.com/office/drawing/2014/main" id="{76C5D345-D5BF-3B1B-AE78-47678F56563A}"/>
              </a:ext>
            </a:extLst>
          </p:cNvPr>
          <p:cNvSpPr>
            <a:spLocks noGrp="1"/>
          </p:cNvSpPr>
          <p:nvPr>
            <p:ph type="body" sz="quarter" idx="11" hasCustomPrompt="1"/>
          </p:nvPr>
        </p:nvSpPr>
        <p:spPr>
          <a:xfrm>
            <a:off x="336550" y="2717800"/>
            <a:ext cx="5029080" cy="3190875"/>
          </a:xfrm>
          <a:prstGeom prst="rect">
            <a:avLst/>
          </a:prstGeom>
        </p:spPr>
        <p:txBody>
          <a:bodyPr/>
          <a:lstStyle>
            <a:lvl1pPr marL="0" indent="0" algn="l">
              <a:buClr>
                <a:srgbClr val="009FE3"/>
              </a:buClr>
              <a:buFont typeface="Arial" panose="020B0604020202020204" pitchFamily="34" charset="0"/>
              <a:buNone/>
              <a:defRPr sz="2400">
                <a:solidFill>
                  <a:schemeClr val="bg1"/>
                </a:solidFill>
                <a:latin typeface="Calibri Light" panose="020F0302020204030204" pitchFamily="34" charset="0"/>
                <a:cs typeface="Calibri Light" panose="020F0302020204030204" pitchFamily="34" charset="0"/>
              </a:defRPr>
            </a:lvl1pPr>
          </a:lstStyle>
          <a:p>
            <a:pPr lvl="0"/>
            <a:r>
              <a:rPr lang="it-IT" dirty="0"/>
              <a:t>Inserire testo</a:t>
            </a:r>
          </a:p>
        </p:txBody>
      </p:sp>
      <p:sp>
        <p:nvSpPr>
          <p:cNvPr id="3" name="Segnaposto immagine 2">
            <a:extLst>
              <a:ext uri="{FF2B5EF4-FFF2-40B4-BE49-F238E27FC236}">
                <a16:creationId xmlns:a16="http://schemas.microsoft.com/office/drawing/2014/main" id="{77C60807-C451-FF22-A38E-626E0BFE84AC}"/>
              </a:ext>
            </a:extLst>
          </p:cNvPr>
          <p:cNvSpPr>
            <a:spLocks noGrp="1"/>
          </p:cNvSpPr>
          <p:nvPr>
            <p:ph type="pic" sz="quarter" idx="12"/>
          </p:nvPr>
        </p:nvSpPr>
        <p:spPr>
          <a:xfrm>
            <a:off x="6096000" y="2717801"/>
            <a:ext cx="5748338" cy="3190874"/>
          </a:xfrm>
          <a:prstGeom prst="rect">
            <a:avLst/>
          </a:prstGeom>
        </p:spPr>
        <p:txBody>
          <a:bodyPr/>
          <a:lstStyle/>
          <a:p>
            <a:endParaRPr lang="it-IT" dirty="0"/>
          </a:p>
        </p:txBody>
      </p:sp>
    </p:spTree>
    <p:extLst>
      <p:ext uri="{BB962C8B-B14F-4D97-AF65-F5344CB8AC3E}">
        <p14:creationId xmlns:p14="http://schemas.microsoft.com/office/powerpoint/2010/main" val="1208933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olo Testo e Immagine 2">
    <p:spTree>
      <p:nvGrpSpPr>
        <p:cNvPr id="1" name=""/>
        <p:cNvGrpSpPr/>
        <p:nvPr/>
      </p:nvGrpSpPr>
      <p:grpSpPr>
        <a:xfrm>
          <a:off x="0" y="0"/>
          <a:ext cx="0" cy="0"/>
          <a:chOff x="0" y="0"/>
          <a:chExt cx="0" cy="0"/>
        </a:xfrm>
      </p:grpSpPr>
      <p:sp>
        <p:nvSpPr>
          <p:cNvPr id="11" name="Segnaposto testo 10">
            <a:extLst>
              <a:ext uri="{FF2B5EF4-FFF2-40B4-BE49-F238E27FC236}">
                <a16:creationId xmlns:a16="http://schemas.microsoft.com/office/drawing/2014/main" id="{EA6CFB0A-0C13-16B1-FB0E-A18F0AFDA6AB}"/>
              </a:ext>
            </a:extLst>
          </p:cNvPr>
          <p:cNvSpPr>
            <a:spLocks noGrp="1"/>
          </p:cNvSpPr>
          <p:nvPr>
            <p:ph type="body" sz="quarter" idx="10" hasCustomPrompt="1"/>
          </p:nvPr>
        </p:nvSpPr>
        <p:spPr>
          <a:xfrm>
            <a:off x="336431" y="1259457"/>
            <a:ext cx="11507637" cy="733246"/>
          </a:xfrm>
          <a:prstGeom prst="rect">
            <a:avLst/>
          </a:prstGeom>
        </p:spPr>
        <p:txBody>
          <a:bodyPr/>
          <a:lstStyle>
            <a:lvl1pPr algn="l">
              <a:defRPr>
                <a:solidFill>
                  <a:srgbClr val="C98A3A"/>
                </a:solidFill>
              </a:defRPr>
            </a:lvl1pPr>
          </a:lstStyle>
          <a:p>
            <a:pPr lvl="0"/>
            <a:r>
              <a:rPr lang="it-IT" dirty="0"/>
              <a:t>Inserire titolo</a:t>
            </a:r>
          </a:p>
        </p:txBody>
      </p:sp>
      <p:sp>
        <p:nvSpPr>
          <p:cNvPr id="19" name="Segnaposto testo 18">
            <a:extLst>
              <a:ext uri="{FF2B5EF4-FFF2-40B4-BE49-F238E27FC236}">
                <a16:creationId xmlns:a16="http://schemas.microsoft.com/office/drawing/2014/main" id="{76C5D345-D5BF-3B1B-AE78-47678F56563A}"/>
              </a:ext>
            </a:extLst>
          </p:cNvPr>
          <p:cNvSpPr>
            <a:spLocks noGrp="1"/>
          </p:cNvSpPr>
          <p:nvPr>
            <p:ph type="body" sz="quarter" idx="11" hasCustomPrompt="1"/>
          </p:nvPr>
        </p:nvSpPr>
        <p:spPr>
          <a:xfrm>
            <a:off x="336550" y="2717800"/>
            <a:ext cx="7194310" cy="3190875"/>
          </a:xfrm>
          <a:prstGeom prst="rect">
            <a:avLst/>
          </a:prstGeom>
        </p:spPr>
        <p:txBody>
          <a:bodyPr/>
          <a:lstStyle>
            <a:lvl1pPr marL="0" indent="0" algn="l">
              <a:buClr>
                <a:srgbClr val="009FE3"/>
              </a:buClr>
              <a:buFont typeface="Arial" panose="020B0604020202020204" pitchFamily="34" charset="0"/>
              <a:buNone/>
              <a:defRPr sz="2400">
                <a:solidFill>
                  <a:schemeClr val="bg1"/>
                </a:solidFill>
                <a:latin typeface="Calibri Light" panose="020F0302020204030204" pitchFamily="34" charset="0"/>
                <a:cs typeface="Calibri Light" panose="020F0302020204030204" pitchFamily="34" charset="0"/>
              </a:defRPr>
            </a:lvl1pPr>
          </a:lstStyle>
          <a:p>
            <a:pPr lvl="0"/>
            <a:r>
              <a:rPr lang="it-IT" dirty="0"/>
              <a:t>Inserire testo</a:t>
            </a:r>
          </a:p>
        </p:txBody>
      </p:sp>
      <p:sp>
        <p:nvSpPr>
          <p:cNvPr id="3" name="Segnaposto immagine 2">
            <a:extLst>
              <a:ext uri="{FF2B5EF4-FFF2-40B4-BE49-F238E27FC236}">
                <a16:creationId xmlns:a16="http://schemas.microsoft.com/office/drawing/2014/main" id="{77C60807-C451-FF22-A38E-626E0BFE84AC}"/>
              </a:ext>
            </a:extLst>
          </p:cNvPr>
          <p:cNvSpPr>
            <a:spLocks noGrp="1"/>
          </p:cNvSpPr>
          <p:nvPr>
            <p:ph type="pic" sz="quarter" idx="12"/>
          </p:nvPr>
        </p:nvSpPr>
        <p:spPr>
          <a:xfrm>
            <a:off x="8272732" y="2717801"/>
            <a:ext cx="3571606" cy="3190874"/>
          </a:xfrm>
          <a:prstGeom prst="rect">
            <a:avLst/>
          </a:prstGeom>
        </p:spPr>
        <p:txBody>
          <a:bodyPr/>
          <a:lstStyle/>
          <a:p>
            <a:endParaRPr lang="it-IT"/>
          </a:p>
        </p:txBody>
      </p:sp>
    </p:spTree>
    <p:extLst>
      <p:ext uri="{BB962C8B-B14F-4D97-AF65-F5344CB8AC3E}">
        <p14:creationId xmlns:p14="http://schemas.microsoft.com/office/powerpoint/2010/main" val="3452463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olo immagine">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3306D768-E31D-8A48-769D-72FDEC877CFD}"/>
              </a:ext>
            </a:extLst>
          </p:cNvPr>
          <p:cNvSpPr>
            <a:spLocks noGrp="1"/>
          </p:cNvSpPr>
          <p:nvPr>
            <p:ph type="pic" sz="quarter" idx="12"/>
          </p:nvPr>
        </p:nvSpPr>
        <p:spPr>
          <a:xfrm>
            <a:off x="1045030" y="1289958"/>
            <a:ext cx="10074728" cy="4294413"/>
          </a:xfrm>
          <a:prstGeom prst="rect">
            <a:avLst/>
          </a:prstGeom>
        </p:spPr>
        <p:txBody>
          <a:bodyPr/>
          <a:lstStyle/>
          <a:p>
            <a:endParaRPr lang="it-IT" dirty="0"/>
          </a:p>
        </p:txBody>
      </p:sp>
    </p:spTree>
    <p:extLst>
      <p:ext uri="{BB962C8B-B14F-4D97-AF65-F5344CB8AC3E}">
        <p14:creationId xmlns:p14="http://schemas.microsoft.com/office/powerpoint/2010/main" val="2361435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oppia Immagine">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3306D768-E31D-8A48-769D-72FDEC877CFD}"/>
              </a:ext>
            </a:extLst>
          </p:cNvPr>
          <p:cNvSpPr>
            <a:spLocks noGrp="1"/>
          </p:cNvSpPr>
          <p:nvPr>
            <p:ph type="pic" sz="quarter" idx="12"/>
          </p:nvPr>
        </p:nvSpPr>
        <p:spPr>
          <a:xfrm>
            <a:off x="698739" y="1259457"/>
            <a:ext cx="5037827" cy="4324915"/>
          </a:xfrm>
          <a:prstGeom prst="rect">
            <a:avLst/>
          </a:prstGeom>
        </p:spPr>
        <p:txBody>
          <a:bodyPr/>
          <a:lstStyle/>
          <a:p>
            <a:endParaRPr lang="it-IT" dirty="0"/>
          </a:p>
        </p:txBody>
      </p:sp>
      <p:sp>
        <p:nvSpPr>
          <p:cNvPr id="2" name="Segnaposto immagine 2">
            <a:extLst>
              <a:ext uri="{FF2B5EF4-FFF2-40B4-BE49-F238E27FC236}">
                <a16:creationId xmlns:a16="http://schemas.microsoft.com/office/drawing/2014/main" id="{FFE845D3-8325-4948-CFF2-E3AA5E92A44A}"/>
              </a:ext>
            </a:extLst>
          </p:cNvPr>
          <p:cNvSpPr>
            <a:spLocks noGrp="1"/>
          </p:cNvSpPr>
          <p:nvPr>
            <p:ph type="pic" sz="quarter" idx="13"/>
          </p:nvPr>
        </p:nvSpPr>
        <p:spPr>
          <a:xfrm>
            <a:off x="6449683" y="1266542"/>
            <a:ext cx="5037827" cy="4324915"/>
          </a:xfrm>
          <a:prstGeom prst="rect">
            <a:avLst/>
          </a:prstGeom>
        </p:spPr>
        <p:txBody>
          <a:bodyPr/>
          <a:lstStyle/>
          <a:p>
            <a:endParaRPr lang="it-IT" dirty="0"/>
          </a:p>
        </p:txBody>
      </p:sp>
    </p:spTree>
    <p:extLst>
      <p:ext uri="{BB962C8B-B14F-4D97-AF65-F5344CB8AC3E}">
        <p14:creationId xmlns:p14="http://schemas.microsoft.com/office/powerpoint/2010/main" val="4235663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ibera">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7055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4" name="Immagine 1" descr="Immagine che contiene testo&#10;&#10;Descrizione generata automaticamente">
            <a:extLst>
              <a:ext uri="{FF2B5EF4-FFF2-40B4-BE49-F238E27FC236}">
                <a16:creationId xmlns:a16="http://schemas.microsoft.com/office/drawing/2014/main" id="{BDF6A8D5-7CE1-7EE8-89D4-F6AF08349246}"/>
              </a:ext>
            </a:extLst>
          </p:cNvPr>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25" y="-11113"/>
            <a:ext cx="230505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5" name="Segnaposto data 3">
            <a:extLst>
              <a:ext uri="{FF2B5EF4-FFF2-40B4-BE49-F238E27FC236}">
                <a16:creationId xmlns:a16="http://schemas.microsoft.com/office/drawing/2014/main" id="{3D3E94AF-CE77-6751-B09B-838D0EDAD541}"/>
              </a:ext>
            </a:extLst>
          </p:cNvPr>
          <p:cNvSpPr>
            <a:spLocks noGrp="1"/>
          </p:cNvSpPr>
          <p:nvPr>
            <p:ph type="dt" sz="half" idx="10"/>
          </p:nvPr>
        </p:nvSpPr>
        <p:spPr/>
        <p:txBody>
          <a:bodyPr/>
          <a:lstStyle>
            <a:lvl1pPr>
              <a:defRPr/>
            </a:lvl1pPr>
          </a:lstStyle>
          <a:p>
            <a:pPr>
              <a:defRPr/>
            </a:pPr>
            <a:fld id="{FB95E4DC-5819-4B23-95E0-F4FC479FEA0F}" type="datetime1">
              <a:rPr lang="it-IT"/>
              <a:pPr>
                <a:defRPr/>
              </a:pPr>
              <a:t>23/04/2024</a:t>
            </a:fld>
            <a:endParaRPr lang="it-IT"/>
          </a:p>
        </p:txBody>
      </p:sp>
      <p:sp>
        <p:nvSpPr>
          <p:cNvPr id="6" name="Segnaposto piè di pagina 4">
            <a:extLst>
              <a:ext uri="{FF2B5EF4-FFF2-40B4-BE49-F238E27FC236}">
                <a16:creationId xmlns:a16="http://schemas.microsoft.com/office/drawing/2014/main" id="{F0B5AFED-6012-688A-1888-E8AB4BB82992}"/>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65214090-B312-CFCE-9163-6FCD5F609B99}"/>
              </a:ext>
            </a:extLst>
          </p:cNvPr>
          <p:cNvSpPr>
            <a:spLocks noGrp="1"/>
          </p:cNvSpPr>
          <p:nvPr>
            <p:ph type="sldNum" sz="quarter" idx="12"/>
          </p:nvPr>
        </p:nvSpPr>
        <p:spPr/>
        <p:txBody>
          <a:bodyPr/>
          <a:lstStyle>
            <a:lvl1pPr>
              <a:defRPr/>
            </a:lvl1pPr>
          </a:lstStyle>
          <a:p>
            <a:pPr>
              <a:defRPr/>
            </a:pPr>
            <a:fld id="{8353E6CD-64A4-4196-83E7-20EA799D5621}" type="slidenum">
              <a:rPr lang="it-IT"/>
              <a:pPr>
                <a:defRPr/>
              </a:pPr>
              <a:t>‹N›</a:t>
            </a:fld>
            <a:endParaRPr lang="it-IT"/>
          </a:p>
        </p:txBody>
      </p:sp>
    </p:spTree>
    <p:extLst>
      <p:ext uri="{BB962C8B-B14F-4D97-AF65-F5344CB8AC3E}">
        <p14:creationId xmlns:p14="http://schemas.microsoft.com/office/powerpoint/2010/main" val="1508914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D9D0256-94EE-2445-4520-AD0A6C746A2A}"/>
              </a:ext>
            </a:extLst>
          </p:cNvPr>
          <p:cNvSpPr>
            <a:spLocks noGrp="1"/>
          </p:cNvSpPr>
          <p:nvPr>
            <p:ph type="dt" sz="half" idx="10"/>
          </p:nvPr>
        </p:nvSpPr>
        <p:spPr/>
        <p:txBody>
          <a:bodyPr/>
          <a:lstStyle>
            <a:lvl1pPr>
              <a:defRPr/>
            </a:lvl1pPr>
          </a:lstStyle>
          <a:p>
            <a:pPr>
              <a:defRPr/>
            </a:pPr>
            <a:fld id="{6A0FEEAA-60D4-4DE3-BD08-847455F82832}" type="datetime1">
              <a:rPr lang="it-IT"/>
              <a:pPr>
                <a:defRPr/>
              </a:pPr>
              <a:t>23/04/2024</a:t>
            </a:fld>
            <a:endParaRPr lang="it-IT"/>
          </a:p>
        </p:txBody>
      </p:sp>
      <p:sp>
        <p:nvSpPr>
          <p:cNvPr id="5" name="Segnaposto piè di pagina 4">
            <a:extLst>
              <a:ext uri="{FF2B5EF4-FFF2-40B4-BE49-F238E27FC236}">
                <a16:creationId xmlns:a16="http://schemas.microsoft.com/office/drawing/2014/main" id="{50CBFF45-35C1-A83E-0E5C-317968B8B5C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F96B7E17-27A7-24CC-A197-142014F1E153}"/>
              </a:ext>
            </a:extLst>
          </p:cNvPr>
          <p:cNvSpPr>
            <a:spLocks noGrp="1"/>
          </p:cNvSpPr>
          <p:nvPr>
            <p:ph type="sldNum" sz="quarter" idx="12"/>
          </p:nvPr>
        </p:nvSpPr>
        <p:spPr/>
        <p:txBody>
          <a:bodyPr/>
          <a:lstStyle>
            <a:lvl1pPr>
              <a:defRPr/>
            </a:lvl1pPr>
          </a:lstStyle>
          <a:p>
            <a:pPr>
              <a:defRPr/>
            </a:pPr>
            <a:fld id="{B6456071-A00D-4C19-85CA-A1D117B1746C}" type="slidenum">
              <a:rPr lang="it-IT"/>
              <a:pPr>
                <a:defRPr/>
              </a:pPr>
              <a:t>‹N›</a:t>
            </a:fld>
            <a:endParaRPr lang="it-IT"/>
          </a:p>
        </p:txBody>
      </p:sp>
    </p:spTree>
    <p:extLst>
      <p:ext uri="{BB962C8B-B14F-4D97-AF65-F5344CB8AC3E}">
        <p14:creationId xmlns:p14="http://schemas.microsoft.com/office/powerpoint/2010/main" val="11137299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54C41854-5674-44E4-1924-72F0B8950381}"/>
              </a:ext>
            </a:extLst>
          </p:cNvPr>
          <p:cNvSpPr>
            <a:spLocks noGrp="1"/>
          </p:cNvSpPr>
          <p:nvPr>
            <p:ph type="dt" sz="half" idx="10"/>
          </p:nvPr>
        </p:nvSpPr>
        <p:spPr/>
        <p:txBody>
          <a:bodyPr/>
          <a:lstStyle>
            <a:lvl1pPr>
              <a:defRPr/>
            </a:lvl1pPr>
          </a:lstStyle>
          <a:p>
            <a:pPr>
              <a:defRPr/>
            </a:pPr>
            <a:fld id="{18815341-5C92-4C97-9119-BDBE3AADBF92}" type="datetime1">
              <a:rPr lang="it-IT"/>
              <a:pPr>
                <a:defRPr/>
              </a:pPr>
              <a:t>23/04/2024</a:t>
            </a:fld>
            <a:endParaRPr lang="it-IT"/>
          </a:p>
        </p:txBody>
      </p:sp>
      <p:sp>
        <p:nvSpPr>
          <p:cNvPr id="5" name="Segnaposto piè di pagina 4">
            <a:extLst>
              <a:ext uri="{FF2B5EF4-FFF2-40B4-BE49-F238E27FC236}">
                <a16:creationId xmlns:a16="http://schemas.microsoft.com/office/drawing/2014/main" id="{BCE9420F-856A-B77A-9669-52FE78614D59}"/>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565452DD-33D6-20C2-1EBA-1012F0991C95}"/>
              </a:ext>
            </a:extLst>
          </p:cNvPr>
          <p:cNvSpPr>
            <a:spLocks noGrp="1"/>
          </p:cNvSpPr>
          <p:nvPr>
            <p:ph type="sldNum" sz="quarter" idx="12"/>
          </p:nvPr>
        </p:nvSpPr>
        <p:spPr/>
        <p:txBody>
          <a:bodyPr/>
          <a:lstStyle>
            <a:lvl1pPr>
              <a:defRPr/>
            </a:lvl1pPr>
          </a:lstStyle>
          <a:p>
            <a:pPr>
              <a:defRPr/>
            </a:pPr>
            <a:fld id="{A042A39C-108C-4CAB-8623-5332E23D3551}" type="slidenum">
              <a:rPr lang="it-IT"/>
              <a:pPr>
                <a:defRPr/>
              </a:pPr>
              <a:t>‹N›</a:t>
            </a:fld>
            <a:endParaRPr lang="it-IT"/>
          </a:p>
        </p:txBody>
      </p:sp>
    </p:spTree>
    <p:extLst>
      <p:ext uri="{BB962C8B-B14F-4D97-AF65-F5344CB8AC3E}">
        <p14:creationId xmlns:p14="http://schemas.microsoft.com/office/powerpoint/2010/main" val="3994124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13FE3DB6-C737-6712-975F-5D228907D53A}"/>
              </a:ext>
            </a:extLst>
          </p:cNvPr>
          <p:cNvSpPr>
            <a:spLocks noGrp="1"/>
          </p:cNvSpPr>
          <p:nvPr>
            <p:ph type="dt" sz="half" idx="10"/>
          </p:nvPr>
        </p:nvSpPr>
        <p:spPr/>
        <p:txBody>
          <a:bodyPr/>
          <a:lstStyle>
            <a:lvl1pPr>
              <a:defRPr/>
            </a:lvl1pPr>
          </a:lstStyle>
          <a:p>
            <a:pPr>
              <a:defRPr/>
            </a:pPr>
            <a:fld id="{E74D7572-C830-4F6A-BDF8-A14B5400F351}" type="datetime1">
              <a:rPr lang="it-IT"/>
              <a:pPr>
                <a:defRPr/>
              </a:pPr>
              <a:t>23/04/2024</a:t>
            </a:fld>
            <a:endParaRPr lang="it-IT"/>
          </a:p>
        </p:txBody>
      </p:sp>
      <p:sp>
        <p:nvSpPr>
          <p:cNvPr id="6" name="Segnaposto piè di pagina 4">
            <a:extLst>
              <a:ext uri="{FF2B5EF4-FFF2-40B4-BE49-F238E27FC236}">
                <a16:creationId xmlns:a16="http://schemas.microsoft.com/office/drawing/2014/main" id="{6166EA6C-90FD-6FC0-964C-9D9949D51F2E}"/>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B6C82DCA-9705-446C-3E3E-F823884821FE}"/>
              </a:ext>
            </a:extLst>
          </p:cNvPr>
          <p:cNvSpPr>
            <a:spLocks noGrp="1"/>
          </p:cNvSpPr>
          <p:nvPr>
            <p:ph type="sldNum" sz="quarter" idx="12"/>
          </p:nvPr>
        </p:nvSpPr>
        <p:spPr/>
        <p:txBody>
          <a:bodyPr/>
          <a:lstStyle>
            <a:lvl1pPr>
              <a:defRPr/>
            </a:lvl1pPr>
          </a:lstStyle>
          <a:p>
            <a:pPr>
              <a:defRPr/>
            </a:pPr>
            <a:fld id="{7F32CAAA-799D-4976-902C-C84A2DBBE046}" type="slidenum">
              <a:rPr lang="it-IT"/>
              <a:pPr>
                <a:defRPr/>
              </a:pPr>
              <a:t>‹N›</a:t>
            </a:fld>
            <a:endParaRPr lang="it-IT"/>
          </a:p>
        </p:txBody>
      </p:sp>
    </p:spTree>
    <p:extLst>
      <p:ext uri="{BB962C8B-B14F-4D97-AF65-F5344CB8AC3E}">
        <p14:creationId xmlns:p14="http://schemas.microsoft.com/office/powerpoint/2010/main" val="3266153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FE6BDE60-D5CE-C094-3F78-C3AD1A82566B}"/>
              </a:ext>
            </a:extLst>
          </p:cNvPr>
          <p:cNvSpPr>
            <a:spLocks noGrp="1"/>
          </p:cNvSpPr>
          <p:nvPr>
            <p:ph type="dt" sz="half" idx="10"/>
          </p:nvPr>
        </p:nvSpPr>
        <p:spPr/>
        <p:txBody>
          <a:bodyPr/>
          <a:lstStyle>
            <a:lvl1pPr>
              <a:defRPr/>
            </a:lvl1pPr>
          </a:lstStyle>
          <a:p>
            <a:pPr>
              <a:defRPr/>
            </a:pPr>
            <a:fld id="{0C920382-2B7B-4A68-9B45-4EECA461C68D}" type="datetime1">
              <a:rPr lang="it-IT"/>
              <a:pPr>
                <a:defRPr/>
              </a:pPr>
              <a:t>23/04/2024</a:t>
            </a:fld>
            <a:endParaRPr lang="it-IT"/>
          </a:p>
        </p:txBody>
      </p:sp>
      <p:sp>
        <p:nvSpPr>
          <p:cNvPr id="8" name="Segnaposto piè di pagina 4">
            <a:extLst>
              <a:ext uri="{FF2B5EF4-FFF2-40B4-BE49-F238E27FC236}">
                <a16:creationId xmlns:a16="http://schemas.microsoft.com/office/drawing/2014/main" id="{007A63A1-F680-FD28-0C25-4DACA2DF9193}"/>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79F69CB2-A91D-E84E-9648-B89C66E0ABDE}"/>
              </a:ext>
            </a:extLst>
          </p:cNvPr>
          <p:cNvSpPr>
            <a:spLocks noGrp="1"/>
          </p:cNvSpPr>
          <p:nvPr>
            <p:ph type="sldNum" sz="quarter" idx="12"/>
          </p:nvPr>
        </p:nvSpPr>
        <p:spPr/>
        <p:txBody>
          <a:bodyPr/>
          <a:lstStyle>
            <a:lvl1pPr>
              <a:defRPr/>
            </a:lvl1pPr>
          </a:lstStyle>
          <a:p>
            <a:pPr>
              <a:defRPr/>
            </a:pPr>
            <a:fld id="{AC0C3835-5DA0-4B19-832B-C4868F33404F}" type="slidenum">
              <a:rPr lang="it-IT"/>
              <a:pPr>
                <a:defRPr/>
              </a:pPr>
              <a:t>‹N›</a:t>
            </a:fld>
            <a:endParaRPr lang="it-IT"/>
          </a:p>
        </p:txBody>
      </p:sp>
    </p:spTree>
    <p:extLst>
      <p:ext uri="{BB962C8B-B14F-4D97-AF65-F5344CB8AC3E}">
        <p14:creationId xmlns:p14="http://schemas.microsoft.com/office/powerpoint/2010/main" val="35371515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C3EAE9C3-B993-7DC8-4AAE-80E4F4B6A818}"/>
              </a:ext>
            </a:extLst>
          </p:cNvPr>
          <p:cNvSpPr>
            <a:spLocks noGrp="1"/>
          </p:cNvSpPr>
          <p:nvPr>
            <p:ph type="dt" sz="half" idx="10"/>
          </p:nvPr>
        </p:nvSpPr>
        <p:spPr/>
        <p:txBody>
          <a:bodyPr/>
          <a:lstStyle>
            <a:lvl1pPr>
              <a:defRPr/>
            </a:lvl1pPr>
          </a:lstStyle>
          <a:p>
            <a:pPr>
              <a:defRPr/>
            </a:pPr>
            <a:fld id="{6CF6AB09-B16E-47A9-AF88-5D0E9D4002C4}" type="datetime1">
              <a:rPr lang="it-IT"/>
              <a:pPr>
                <a:defRPr/>
              </a:pPr>
              <a:t>23/04/2024</a:t>
            </a:fld>
            <a:endParaRPr lang="it-IT"/>
          </a:p>
        </p:txBody>
      </p:sp>
      <p:sp>
        <p:nvSpPr>
          <p:cNvPr id="4" name="Segnaposto piè di pagina 4">
            <a:extLst>
              <a:ext uri="{FF2B5EF4-FFF2-40B4-BE49-F238E27FC236}">
                <a16:creationId xmlns:a16="http://schemas.microsoft.com/office/drawing/2014/main" id="{1F36804A-66AF-078B-FC7E-FC6833472DCE}"/>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D8BE0604-A09F-7AE8-5011-F09520E7A07B}"/>
              </a:ext>
            </a:extLst>
          </p:cNvPr>
          <p:cNvSpPr>
            <a:spLocks noGrp="1"/>
          </p:cNvSpPr>
          <p:nvPr>
            <p:ph type="sldNum" sz="quarter" idx="12"/>
          </p:nvPr>
        </p:nvSpPr>
        <p:spPr/>
        <p:txBody>
          <a:bodyPr/>
          <a:lstStyle>
            <a:lvl1pPr>
              <a:defRPr/>
            </a:lvl1pPr>
          </a:lstStyle>
          <a:p>
            <a:pPr>
              <a:defRPr/>
            </a:pPr>
            <a:fld id="{3FC545D2-3278-446E-8CD1-4DC0324964A4}" type="slidenum">
              <a:rPr lang="it-IT"/>
              <a:pPr>
                <a:defRPr/>
              </a:pPr>
              <a:t>‹N›</a:t>
            </a:fld>
            <a:endParaRPr lang="it-IT"/>
          </a:p>
        </p:txBody>
      </p:sp>
    </p:spTree>
    <p:extLst>
      <p:ext uri="{BB962C8B-B14F-4D97-AF65-F5344CB8AC3E}">
        <p14:creationId xmlns:p14="http://schemas.microsoft.com/office/powerpoint/2010/main" val="1279546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370BA88A-B6B8-6B3D-52FD-E7990EBC5DEC}"/>
              </a:ext>
            </a:extLst>
          </p:cNvPr>
          <p:cNvSpPr>
            <a:spLocks noGrp="1"/>
          </p:cNvSpPr>
          <p:nvPr>
            <p:ph type="dt" sz="half" idx="10"/>
          </p:nvPr>
        </p:nvSpPr>
        <p:spPr/>
        <p:txBody>
          <a:bodyPr/>
          <a:lstStyle>
            <a:lvl1pPr>
              <a:defRPr/>
            </a:lvl1pPr>
          </a:lstStyle>
          <a:p>
            <a:pPr>
              <a:defRPr/>
            </a:pPr>
            <a:fld id="{D12151E4-A825-42FF-A669-429262EDE8D4}" type="datetime1">
              <a:rPr lang="it-IT"/>
              <a:pPr>
                <a:defRPr/>
              </a:pPr>
              <a:t>23/04/2024</a:t>
            </a:fld>
            <a:endParaRPr lang="it-IT"/>
          </a:p>
        </p:txBody>
      </p:sp>
      <p:sp>
        <p:nvSpPr>
          <p:cNvPr id="3" name="Segnaposto piè di pagina 4">
            <a:extLst>
              <a:ext uri="{FF2B5EF4-FFF2-40B4-BE49-F238E27FC236}">
                <a16:creationId xmlns:a16="http://schemas.microsoft.com/office/drawing/2014/main" id="{0F9D7F51-D14B-D496-1557-5EC2C6082C1A}"/>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AB51FD22-FAAD-C626-3619-E0B30A672036}"/>
              </a:ext>
            </a:extLst>
          </p:cNvPr>
          <p:cNvSpPr>
            <a:spLocks noGrp="1"/>
          </p:cNvSpPr>
          <p:nvPr>
            <p:ph type="sldNum" sz="quarter" idx="12"/>
          </p:nvPr>
        </p:nvSpPr>
        <p:spPr/>
        <p:txBody>
          <a:bodyPr/>
          <a:lstStyle>
            <a:lvl1pPr>
              <a:defRPr/>
            </a:lvl1pPr>
          </a:lstStyle>
          <a:p>
            <a:pPr>
              <a:defRPr/>
            </a:pPr>
            <a:fld id="{4A7FD60D-E0FA-43D0-8454-150D75CA6060}" type="slidenum">
              <a:rPr lang="it-IT"/>
              <a:pPr>
                <a:defRPr/>
              </a:pPr>
              <a:t>‹N›</a:t>
            </a:fld>
            <a:endParaRPr lang="it-IT"/>
          </a:p>
        </p:txBody>
      </p:sp>
    </p:spTree>
    <p:extLst>
      <p:ext uri="{BB962C8B-B14F-4D97-AF65-F5344CB8AC3E}">
        <p14:creationId xmlns:p14="http://schemas.microsoft.com/office/powerpoint/2010/main" val="12907102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2234FA7D-098B-8A04-443B-CBC6294A55F2}"/>
              </a:ext>
            </a:extLst>
          </p:cNvPr>
          <p:cNvSpPr>
            <a:spLocks noGrp="1"/>
          </p:cNvSpPr>
          <p:nvPr>
            <p:ph type="dt" sz="half" idx="10"/>
          </p:nvPr>
        </p:nvSpPr>
        <p:spPr/>
        <p:txBody>
          <a:bodyPr/>
          <a:lstStyle>
            <a:lvl1pPr>
              <a:defRPr/>
            </a:lvl1pPr>
          </a:lstStyle>
          <a:p>
            <a:pPr>
              <a:defRPr/>
            </a:pPr>
            <a:fld id="{335CFAFB-F9F4-4234-9982-462EFBC47554}" type="datetime1">
              <a:rPr lang="it-IT"/>
              <a:pPr>
                <a:defRPr/>
              </a:pPr>
              <a:t>23/04/2024</a:t>
            </a:fld>
            <a:endParaRPr lang="it-IT"/>
          </a:p>
        </p:txBody>
      </p:sp>
      <p:sp>
        <p:nvSpPr>
          <p:cNvPr id="6" name="Segnaposto piè di pagina 4">
            <a:extLst>
              <a:ext uri="{FF2B5EF4-FFF2-40B4-BE49-F238E27FC236}">
                <a16:creationId xmlns:a16="http://schemas.microsoft.com/office/drawing/2014/main" id="{6AEC57A4-41B1-C9DB-959A-982A77D066BF}"/>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FBECE117-82D8-076D-FA51-FDF9E708F3DD}"/>
              </a:ext>
            </a:extLst>
          </p:cNvPr>
          <p:cNvSpPr>
            <a:spLocks noGrp="1"/>
          </p:cNvSpPr>
          <p:nvPr>
            <p:ph type="sldNum" sz="quarter" idx="12"/>
          </p:nvPr>
        </p:nvSpPr>
        <p:spPr/>
        <p:txBody>
          <a:bodyPr/>
          <a:lstStyle>
            <a:lvl1pPr>
              <a:defRPr/>
            </a:lvl1pPr>
          </a:lstStyle>
          <a:p>
            <a:pPr>
              <a:defRPr/>
            </a:pPr>
            <a:fld id="{3ECC6A7B-A6DE-4428-A0C0-6F0B857E7B41}" type="slidenum">
              <a:rPr lang="it-IT"/>
              <a:pPr>
                <a:defRPr/>
              </a:pPr>
              <a:t>‹N›</a:t>
            </a:fld>
            <a:endParaRPr lang="it-IT"/>
          </a:p>
        </p:txBody>
      </p:sp>
    </p:spTree>
    <p:extLst>
      <p:ext uri="{BB962C8B-B14F-4D97-AF65-F5344CB8AC3E}">
        <p14:creationId xmlns:p14="http://schemas.microsoft.com/office/powerpoint/2010/main" val="1574564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F8344D42-F16E-CC34-58E9-470DFE1B023D}"/>
              </a:ext>
            </a:extLst>
          </p:cNvPr>
          <p:cNvSpPr>
            <a:spLocks noGrp="1"/>
          </p:cNvSpPr>
          <p:nvPr>
            <p:ph type="dt" sz="half" idx="10"/>
          </p:nvPr>
        </p:nvSpPr>
        <p:spPr/>
        <p:txBody>
          <a:bodyPr/>
          <a:lstStyle>
            <a:lvl1pPr>
              <a:defRPr/>
            </a:lvl1pPr>
          </a:lstStyle>
          <a:p>
            <a:pPr>
              <a:defRPr/>
            </a:pPr>
            <a:fld id="{4624DFAA-F169-4AC6-B742-1123D1253E8C}" type="datetime1">
              <a:rPr lang="it-IT"/>
              <a:pPr>
                <a:defRPr/>
              </a:pPr>
              <a:t>23/04/2024</a:t>
            </a:fld>
            <a:endParaRPr lang="it-IT"/>
          </a:p>
        </p:txBody>
      </p:sp>
      <p:sp>
        <p:nvSpPr>
          <p:cNvPr id="6" name="Segnaposto piè di pagina 4">
            <a:extLst>
              <a:ext uri="{FF2B5EF4-FFF2-40B4-BE49-F238E27FC236}">
                <a16:creationId xmlns:a16="http://schemas.microsoft.com/office/drawing/2014/main" id="{3F500A0C-2C6C-A7E0-BD9A-55BDAF773B84}"/>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B7C897F5-DFB4-2080-7753-F24E954FE14B}"/>
              </a:ext>
            </a:extLst>
          </p:cNvPr>
          <p:cNvSpPr>
            <a:spLocks noGrp="1"/>
          </p:cNvSpPr>
          <p:nvPr>
            <p:ph type="sldNum" sz="quarter" idx="12"/>
          </p:nvPr>
        </p:nvSpPr>
        <p:spPr/>
        <p:txBody>
          <a:bodyPr/>
          <a:lstStyle>
            <a:lvl1pPr>
              <a:defRPr/>
            </a:lvl1pPr>
          </a:lstStyle>
          <a:p>
            <a:pPr>
              <a:defRPr/>
            </a:pPr>
            <a:fld id="{20E56C7F-8EF1-4291-B0B1-203F16286F93}" type="slidenum">
              <a:rPr lang="it-IT"/>
              <a:pPr>
                <a:defRPr/>
              </a:pPr>
              <a:t>‹N›</a:t>
            </a:fld>
            <a:endParaRPr lang="it-IT"/>
          </a:p>
        </p:txBody>
      </p:sp>
    </p:spTree>
    <p:extLst>
      <p:ext uri="{BB962C8B-B14F-4D97-AF65-F5344CB8AC3E}">
        <p14:creationId xmlns:p14="http://schemas.microsoft.com/office/powerpoint/2010/main" val="1203428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508B268-45AD-B135-D04F-E1AA8DA481DC}"/>
              </a:ext>
            </a:extLst>
          </p:cNvPr>
          <p:cNvSpPr>
            <a:spLocks noGrp="1"/>
          </p:cNvSpPr>
          <p:nvPr>
            <p:ph type="dt" sz="half" idx="10"/>
          </p:nvPr>
        </p:nvSpPr>
        <p:spPr/>
        <p:txBody>
          <a:bodyPr/>
          <a:lstStyle>
            <a:lvl1pPr>
              <a:defRPr/>
            </a:lvl1pPr>
          </a:lstStyle>
          <a:p>
            <a:pPr>
              <a:defRPr/>
            </a:pPr>
            <a:fld id="{427DEF5E-B505-47AE-8EB4-3D59408BCDEA}" type="datetime1">
              <a:rPr lang="it-IT"/>
              <a:pPr>
                <a:defRPr/>
              </a:pPr>
              <a:t>23/04/2024</a:t>
            </a:fld>
            <a:endParaRPr lang="it-IT"/>
          </a:p>
        </p:txBody>
      </p:sp>
      <p:sp>
        <p:nvSpPr>
          <p:cNvPr id="5" name="Segnaposto piè di pagina 4">
            <a:extLst>
              <a:ext uri="{FF2B5EF4-FFF2-40B4-BE49-F238E27FC236}">
                <a16:creationId xmlns:a16="http://schemas.microsoft.com/office/drawing/2014/main" id="{01649A01-F059-2039-3049-A9F690E62E45}"/>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5790E41C-5155-E8AA-923B-5739615BDC2F}"/>
              </a:ext>
            </a:extLst>
          </p:cNvPr>
          <p:cNvSpPr>
            <a:spLocks noGrp="1"/>
          </p:cNvSpPr>
          <p:nvPr>
            <p:ph type="sldNum" sz="quarter" idx="12"/>
          </p:nvPr>
        </p:nvSpPr>
        <p:spPr/>
        <p:txBody>
          <a:bodyPr/>
          <a:lstStyle>
            <a:lvl1pPr>
              <a:defRPr/>
            </a:lvl1pPr>
          </a:lstStyle>
          <a:p>
            <a:pPr>
              <a:defRPr/>
            </a:pPr>
            <a:fld id="{DE2D820C-ECE5-435C-ACE7-2168CBCB0697}" type="slidenum">
              <a:rPr lang="it-IT"/>
              <a:pPr>
                <a:defRPr/>
              </a:pPr>
              <a:t>‹N›</a:t>
            </a:fld>
            <a:endParaRPr lang="it-IT"/>
          </a:p>
        </p:txBody>
      </p:sp>
    </p:spTree>
    <p:extLst>
      <p:ext uri="{BB962C8B-B14F-4D97-AF65-F5344CB8AC3E}">
        <p14:creationId xmlns:p14="http://schemas.microsoft.com/office/powerpoint/2010/main" val="1440724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11467BF-8DFE-1B58-0D7E-A7CD315AB758}"/>
              </a:ext>
            </a:extLst>
          </p:cNvPr>
          <p:cNvSpPr>
            <a:spLocks noGrp="1"/>
          </p:cNvSpPr>
          <p:nvPr>
            <p:ph type="dt" sz="half" idx="10"/>
          </p:nvPr>
        </p:nvSpPr>
        <p:spPr/>
        <p:txBody>
          <a:bodyPr/>
          <a:lstStyle>
            <a:lvl1pPr>
              <a:defRPr/>
            </a:lvl1pPr>
          </a:lstStyle>
          <a:p>
            <a:pPr>
              <a:defRPr/>
            </a:pPr>
            <a:fld id="{16B3DB43-D7D7-47D5-AA8F-621B11E59DAC}" type="datetime1">
              <a:rPr lang="it-IT"/>
              <a:pPr>
                <a:defRPr/>
              </a:pPr>
              <a:t>23/04/2024</a:t>
            </a:fld>
            <a:endParaRPr lang="it-IT"/>
          </a:p>
        </p:txBody>
      </p:sp>
      <p:sp>
        <p:nvSpPr>
          <p:cNvPr id="5" name="Segnaposto piè di pagina 4">
            <a:extLst>
              <a:ext uri="{FF2B5EF4-FFF2-40B4-BE49-F238E27FC236}">
                <a16:creationId xmlns:a16="http://schemas.microsoft.com/office/drawing/2014/main" id="{33F6812D-1ECE-20D8-5A07-E0F229649639}"/>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4F8E9A7B-CC57-D6FB-1987-58ECE86C29B3}"/>
              </a:ext>
            </a:extLst>
          </p:cNvPr>
          <p:cNvSpPr>
            <a:spLocks noGrp="1"/>
          </p:cNvSpPr>
          <p:nvPr>
            <p:ph type="sldNum" sz="quarter" idx="12"/>
          </p:nvPr>
        </p:nvSpPr>
        <p:spPr/>
        <p:txBody>
          <a:bodyPr/>
          <a:lstStyle>
            <a:lvl1pPr>
              <a:defRPr/>
            </a:lvl1pPr>
          </a:lstStyle>
          <a:p>
            <a:pPr>
              <a:defRPr/>
            </a:pPr>
            <a:fld id="{8223B950-7CA6-4E3B-8FF3-FE6D1ADF2A87}" type="slidenum">
              <a:rPr lang="it-IT"/>
              <a:pPr>
                <a:defRPr/>
              </a:pPr>
              <a:t>‹N›</a:t>
            </a:fld>
            <a:endParaRPr lang="it-IT"/>
          </a:p>
        </p:txBody>
      </p:sp>
    </p:spTree>
    <p:extLst>
      <p:ext uri="{BB962C8B-B14F-4D97-AF65-F5344CB8AC3E}">
        <p14:creationId xmlns:p14="http://schemas.microsoft.com/office/powerpoint/2010/main" val="15028726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2714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834" y="2125981"/>
            <a:ext cx="10368103" cy="507831"/>
          </a:xfrm>
          <a:prstGeom prst="rect">
            <a:avLst/>
          </a:prstGeom>
        </p:spPr>
        <p:txBody>
          <a:bodyPr wrap="square" lIns="0" tIns="0" rIns="0" bIns="0">
            <a:spAutoFit/>
          </a:bodyPr>
          <a:lstStyle>
            <a:lvl1pPr>
              <a:defRPr>
                <a:latin typeface="Tahoma" panose="020B0604030504040204" pitchFamily="34" charset="0"/>
                <a:cs typeface="Tahoma" panose="020B0604030504040204" pitchFamily="34" charset="0"/>
              </a:defRPr>
            </a:lvl1pPr>
          </a:lstStyle>
          <a:p>
            <a:endParaRPr/>
          </a:p>
        </p:txBody>
      </p:sp>
      <p:sp>
        <p:nvSpPr>
          <p:cNvPr id="3" name="Holder 3"/>
          <p:cNvSpPr>
            <a:spLocks noGrp="1"/>
          </p:cNvSpPr>
          <p:nvPr>
            <p:ph type="subTitle" idx="4"/>
          </p:nvPr>
        </p:nvSpPr>
        <p:spPr>
          <a:xfrm>
            <a:off x="1829665" y="3840481"/>
            <a:ext cx="8538437" cy="369332"/>
          </a:xfrm>
          <a:prstGeom prst="rect">
            <a:avLst/>
          </a:prstGeom>
        </p:spPr>
        <p:txBody>
          <a:bodyPr wrap="square" lIns="0" tIns="0" rIns="0" bIns="0">
            <a:spAutoFit/>
          </a:bodyPr>
          <a:lstStyle>
            <a:lvl1pPr>
              <a:defRPr/>
            </a:lvl1pPr>
          </a:lstStyle>
          <a:p>
            <a:endParaRPr/>
          </a:p>
        </p:txBody>
      </p:sp>
      <p:cxnSp>
        <p:nvCxnSpPr>
          <p:cNvPr id="6" name="Straight Connector 5">
            <a:extLst>
              <a:ext uri="{FF2B5EF4-FFF2-40B4-BE49-F238E27FC236}">
                <a16:creationId xmlns:a16="http://schemas.microsoft.com/office/drawing/2014/main" id="{CB203C3B-A29E-462A-A01C-D56698BE868C}"/>
              </a:ext>
            </a:extLst>
          </p:cNvPr>
          <p:cNvCxnSpPr>
            <a:cxnSpLocks/>
          </p:cNvCxnSpPr>
          <p:nvPr userDrawn="1"/>
        </p:nvCxnSpPr>
        <p:spPr>
          <a:xfrm>
            <a:off x="10003445" y="6383533"/>
            <a:ext cx="0" cy="48314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DCCAD59-BD17-474A-A3B5-B203CF85BA04}"/>
              </a:ext>
            </a:extLst>
          </p:cNvPr>
          <p:cNvCxnSpPr/>
          <p:nvPr userDrawn="1"/>
        </p:nvCxnSpPr>
        <p:spPr>
          <a:xfrm>
            <a:off x="282596" y="863728"/>
            <a:ext cx="11419187" cy="0"/>
          </a:xfrm>
          <a:prstGeom prst="line">
            <a:avLst/>
          </a:prstGeom>
          <a:ln>
            <a:solidFill>
              <a:srgbClr val="A3B9E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4691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3" name="Rectangle 17"/>
          <p:cNvSpPr>
            <a:spLocks noGrp="1" noChangeArrowheads="1"/>
          </p:cNvSpPr>
          <p:nvPr>
            <p:ph type="ftr" idx="11"/>
          </p:nvPr>
        </p:nvSpPr>
        <p:spPr>
          <a:xfrm>
            <a:off x="3407834" y="6311901"/>
            <a:ext cx="6212441" cy="500063"/>
          </a:xfrm>
          <a:prstGeom prst="rect">
            <a:avLst/>
          </a:prstGeom>
          <a:ln/>
        </p:spPr>
        <p:txBody>
          <a:bodyPr/>
          <a:lstStyle>
            <a:lvl1pPr>
              <a:defRPr sz="1200"/>
            </a:lvl1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it-IT" altLang="it-IT">
                <a:solidFill>
                  <a:srgbClr val="2A407E"/>
                </a:solidFill>
              </a:rPr>
              <a:t>Gli strumenti di lavoro: seminario di approfondimento tecnico</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it-IT" altLang="it-IT">
                <a:solidFill>
                  <a:srgbClr val="2A407E"/>
                </a:solidFill>
              </a:rPr>
              <a:t>Roma, 26-27 Settembre 2018</a:t>
            </a:r>
          </a:p>
          <a:p>
            <a:pPr>
              <a:defRPr/>
            </a:pPr>
            <a:endParaRPr lang="it-IT" altLang="it-IT" dirty="0"/>
          </a:p>
        </p:txBody>
      </p:sp>
    </p:spTree>
    <p:extLst>
      <p:ext uri="{BB962C8B-B14F-4D97-AF65-F5344CB8AC3E}">
        <p14:creationId xmlns:p14="http://schemas.microsoft.com/office/powerpoint/2010/main" val="877651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5830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834" y="2125981"/>
            <a:ext cx="10368103" cy="507831"/>
          </a:xfrm>
          <a:prstGeom prst="rect">
            <a:avLst/>
          </a:prstGeom>
        </p:spPr>
        <p:txBody>
          <a:bodyPr wrap="square" lIns="0" tIns="0" rIns="0" bIns="0">
            <a:spAutoFit/>
          </a:bodyPr>
          <a:lstStyle>
            <a:lvl1pPr>
              <a:defRPr>
                <a:latin typeface="Tahoma" panose="020B0604030504040204" pitchFamily="34" charset="0"/>
                <a:cs typeface="Tahoma" panose="020B0604030504040204" pitchFamily="34" charset="0"/>
              </a:defRPr>
            </a:lvl1pPr>
          </a:lstStyle>
          <a:p>
            <a:endParaRPr/>
          </a:p>
        </p:txBody>
      </p:sp>
      <p:sp>
        <p:nvSpPr>
          <p:cNvPr id="3" name="Holder 3"/>
          <p:cNvSpPr>
            <a:spLocks noGrp="1"/>
          </p:cNvSpPr>
          <p:nvPr>
            <p:ph type="subTitle" idx="4"/>
          </p:nvPr>
        </p:nvSpPr>
        <p:spPr>
          <a:xfrm>
            <a:off x="1829665" y="3840481"/>
            <a:ext cx="8538437" cy="369332"/>
          </a:xfrm>
          <a:prstGeom prst="rect">
            <a:avLst/>
          </a:prstGeom>
        </p:spPr>
        <p:txBody>
          <a:bodyPr wrap="square" lIns="0" tIns="0" rIns="0" bIns="0">
            <a:spAutoFit/>
          </a:bodyPr>
          <a:lstStyle>
            <a:lvl1pPr>
              <a:defRPr/>
            </a:lvl1pPr>
          </a:lstStyle>
          <a:p>
            <a:endParaRPr/>
          </a:p>
        </p:txBody>
      </p:sp>
      <p:cxnSp>
        <p:nvCxnSpPr>
          <p:cNvPr id="6" name="Straight Connector 5">
            <a:extLst>
              <a:ext uri="{FF2B5EF4-FFF2-40B4-BE49-F238E27FC236}">
                <a16:creationId xmlns:a16="http://schemas.microsoft.com/office/drawing/2014/main" id="{CB203C3B-A29E-462A-A01C-D56698BE868C}"/>
              </a:ext>
            </a:extLst>
          </p:cNvPr>
          <p:cNvCxnSpPr>
            <a:cxnSpLocks/>
          </p:cNvCxnSpPr>
          <p:nvPr userDrawn="1"/>
        </p:nvCxnSpPr>
        <p:spPr>
          <a:xfrm>
            <a:off x="10003445" y="6383533"/>
            <a:ext cx="0" cy="48314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DCCAD59-BD17-474A-A3B5-B203CF85BA04}"/>
              </a:ext>
            </a:extLst>
          </p:cNvPr>
          <p:cNvCxnSpPr/>
          <p:nvPr userDrawn="1"/>
        </p:nvCxnSpPr>
        <p:spPr>
          <a:xfrm>
            <a:off x="282596" y="863728"/>
            <a:ext cx="11419187" cy="0"/>
          </a:xfrm>
          <a:prstGeom prst="line">
            <a:avLst/>
          </a:prstGeom>
          <a:ln>
            <a:solidFill>
              <a:srgbClr val="A3B9E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70648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3" name="Rectangle 17"/>
          <p:cNvSpPr>
            <a:spLocks noGrp="1" noChangeArrowheads="1"/>
          </p:cNvSpPr>
          <p:nvPr>
            <p:ph type="ftr" idx="11"/>
          </p:nvPr>
        </p:nvSpPr>
        <p:spPr>
          <a:xfrm>
            <a:off x="3407834" y="6311901"/>
            <a:ext cx="6212441" cy="500063"/>
          </a:xfrm>
          <a:prstGeom prst="rect">
            <a:avLst/>
          </a:prstGeom>
          <a:ln/>
        </p:spPr>
        <p:txBody>
          <a:bodyPr/>
          <a:lstStyle>
            <a:lvl1pPr>
              <a:defRPr sz="1200"/>
            </a:lvl1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it-IT" altLang="it-IT">
                <a:solidFill>
                  <a:srgbClr val="2A407E"/>
                </a:solidFill>
              </a:rPr>
              <a:t>Gli strumenti di lavoro: seminario di approfondimento tecnico</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it-IT" altLang="it-IT">
                <a:solidFill>
                  <a:srgbClr val="2A407E"/>
                </a:solidFill>
              </a:rPr>
              <a:t>Roma, 26-27 Settembre 2018</a:t>
            </a:r>
          </a:p>
          <a:p>
            <a:pPr>
              <a:defRPr/>
            </a:pPr>
            <a:endParaRPr lang="it-IT" altLang="it-IT" dirty="0">
              <a:solidFill>
                <a:srgbClr val="FFFFFF"/>
              </a:solidFill>
            </a:endParaRPr>
          </a:p>
        </p:txBody>
      </p:sp>
    </p:spTree>
    <p:extLst>
      <p:ext uri="{BB962C8B-B14F-4D97-AF65-F5344CB8AC3E}">
        <p14:creationId xmlns:p14="http://schemas.microsoft.com/office/powerpoint/2010/main" val="2703124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0687050" y="6315073"/>
            <a:ext cx="666750" cy="457200"/>
          </a:xfrm>
          <a:prstGeom prst="rect">
            <a:avLst/>
          </a:prstGeom>
        </p:spPr>
      </p:pic>
      <p:pic>
        <p:nvPicPr>
          <p:cNvPr id="17" name="bg object 17"/>
          <p:cNvPicPr/>
          <p:nvPr/>
        </p:nvPicPr>
        <p:blipFill>
          <a:blip r:embed="rId3" cstate="print"/>
          <a:stretch>
            <a:fillRect/>
          </a:stretch>
        </p:blipFill>
        <p:spPr>
          <a:xfrm>
            <a:off x="9525" y="0"/>
            <a:ext cx="12182474" cy="6857999"/>
          </a:xfrm>
          <a:prstGeom prst="rect">
            <a:avLst/>
          </a:prstGeom>
        </p:spPr>
      </p:pic>
      <p:sp>
        <p:nvSpPr>
          <p:cNvPr id="18" name="bg object 18"/>
          <p:cNvSpPr/>
          <p:nvPr/>
        </p:nvSpPr>
        <p:spPr>
          <a:xfrm>
            <a:off x="661987" y="4825"/>
            <a:ext cx="0" cy="1272540"/>
          </a:xfrm>
          <a:custGeom>
            <a:avLst/>
            <a:gdLst/>
            <a:ahLst/>
            <a:cxnLst/>
            <a:rect l="l" t="t" r="r" b="b"/>
            <a:pathLst>
              <a:path h="1272540">
                <a:moveTo>
                  <a:pt x="0" y="0"/>
                </a:moveTo>
                <a:lnTo>
                  <a:pt x="0" y="1272413"/>
                </a:lnTo>
              </a:path>
            </a:pathLst>
          </a:custGeom>
          <a:ln w="12700">
            <a:solidFill>
              <a:srgbClr val="0C45CA"/>
            </a:solidFill>
          </a:ln>
        </p:spPr>
        <p:txBody>
          <a:bodyPr wrap="square" lIns="0" tIns="0" rIns="0" bIns="0" rtlCol="0"/>
          <a:lstStyle/>
          <a:p>
            <a:endParaRPr/>
          </a:p>
        </p:txBody>
      </p:sp>
      <p:pic>
        <p:nvPicPr>
          <p:cNvPr id="19" name="bg object 19"/>
          <p:cNvPicPr/>
          <p:nvPr/>
        </p:nvPicPr>
        <p:blipFill>
          <a:blip r:embed="rId4" cstate="print"/>
          <a:stretch>
            <a:fillRect/>
          </a:stretch>
        </p:blipFill>
        <p:spPr>
          <a:xfrm>
            <a:off x="6661549" y="2354385"/>
            <a:ext cx="978704" cy="997176"/>
          </a:xfrm>
          <a:prstGeom prst="rect">
            <a:avLst/>
          </a:prstGeom>
        </p:spPr>
      </p:pic>
      <p:sp>
        <p:nvSpPr>
          <p:cNvPr id="20" name="bg object 20"/>
          <p:cNvSpPr/>
          <p:nvPr/>
        </p:nvSpPr>
        <p:spPr>
          <a:xfrm>
            <a:off x="9896475" y="6038849"/>
            <a:ext cx="2076450" cy="628650"/>
          </a:xfrm>
          <a:custGeom>
            <a:avLst/>
            <a:gdLst/>
            <a:ahLst/>
            <a:cxnLst/>
            <a:rect l="l" t="t" r="r" b="b"/>
            <a:pathLst>
              <a:path w="2076450" h="628650">
                <a:moveTo>
                  <a:pt x="2076450" y="0"/>
                </a:moveTo>
                <a:lnTo>
                  <a:pt x="0" y="0"/>
                </a:lnTo>
                <a:lnTo>
                  <a:pt x="0" y="628650"/>
                </a:lnTo>
                <a:lnTo>
                  <a:pt x="2076450" y="628650"/>
                </a:lnTo>
                <a:lnTo>
                  <a:pt x="2076450" y="0"/>
                </a:lnTo>
                <a:close/>
              </a:path>
            </a:pathLst>
          </a:custGeom>
          <a:solidFill>
            <a:srgbClr val="F8F8F4"/>
          </a:solidFill>
        </p:spPr>
        <p:txBody>
          <a:bodyPr wrap="square" lIns="0" tIns="0" rIns="0" bIns="0" rtlCol="0"/>
          <a:lstStyle/>
          <a:p>
            <a:endParaRPr/>
          </a:p>
        </p:txBody>
      </p:sp>
      <p:pic>
        <p:nvPicPr>
          <p:cNvPr id="21" name="bg object 21"/>
          <p:cNvPicPr/>
          <p:nvPr/>
        </p:nvPicPr>
        <p:blipFill>
          <a:blip r:embed="rId5" cstate="print"/>
          <a:stretch>
            <a:fillRect/>
          </a:stretch>
        </p:blipFill>
        <p:spPr>
          <a:xfrm>
            <a:off x="6905625" y="1676398"/>
            <a:ext cx="5286375" cy="5181599"/>
          </a:xfrm>
          <a:prstGeom prst="rect">
            <a:avLst/>
          </a:prstGeom>
        </p:spPr>
      </p:pic>
      <p:sp>
        <p:nvSpPr>
          <p:cNvPr id="22" name="bg object 22"/>
          <p:cNvSpPr/>
          <p:nvPr/>
        </p:nvSpPr>
        <p:spPr>
          <a:xfrm>
            <a:off x="7505700" y="2019299"/>
            <a:ext cx="609600" cy="457200"/>
          </a:xfrm>
          <a:custGeom>
            <a:avLst/>
            <a:gdLst/>
            <a:ahLst/>
            <a:cxnLst/>
            <a:rect l="l" t="t" r="r" b="b"/>
            <a:pathLst>
              <a:path w="609600" h="457200">
                <a:moveTo>
                  <a:pt x="609600" y="0"/>
                </a:moveTo>
                <a:lnTo>
                  <a:pt x="0" y="0"/>
                </a:lnTo>
                <a:lnTo>
                  <a:pt x="0" y="457200"/>
                </a:lnTo>
                <a:lnTo>
                  <a:pt x="609600" y="457200"/>
                </a:lnTo>
                <a:lnTo>
                  <a:pt x="609600" y="0"/>
                </a:lnTo>
                <a:close/>
              </a:path>
            </a:pathLst>
          </a:custGeom>
          <a:solidFill>
            <a:srgbClr val="F8F4F7"/>
          </a:solidFill>
        </p:spPr>
        <p:txBody>
          <a:bodyPr wrap="square" lIns="0" tIns="0" rIns="0" bIns="0" rtlCol="0"/>
          <a:lstStyle/>
          <a:p>
            <a:endParaRPr/>
          </a:p>
        </p:txBody>
      </p:sp>
      <p:pic>
        <p:nvPicPr>
          <p:cNvPr id="23" name="bg object 23"/>
          <p:cNvPicPr/>
          <p:nvPr/>
        </p:nvPicPr>
        <p:blipFill>
          <a:blip r:embed="rId6" cstate="print"/>
          <a:stretch>
            <a:fillRect/>
          </a:stretch>
        </p:blipFill>
        <p:spPr>
          <a:xfrm>
            <a:off x="9003984" y="3049726"/>
            <a:ext cx="228934" cy="143584"/>
          </a:xfrm>
          <a:prstGeom prst="rect">
            <a:avLst/>
          </a:prstGeom>
        </p:spPr>
      </p:pic>
      <p:sp>
        <p:nvSpPr>
          <p:cNvPr id="24" name="bg object 24"/>
          <p:cNvSpPr/>
          <p:nvPr/>
        </p:nvSpPr>
        <p:spPr>
          <a:xfrm>
            <a:off x="8995854" y="297676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89"/>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68453" y="146583"/>
                </a:lnTo>
                <a:lnTo>
                  <a:pt x="54622" y="149047"/>
                </a:lnTo>
                <a:lnTo>
                  <a:pt x="26898" y="153619"/>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DBF0CA"/>
          </a:solidFill>
        </p:spPr>
        <p:txBody>
          <a:bodyPr wrap="square" lIns="0" tIns="0" rIns="0" bIns="0" rtlCol="0"/>
          <a:lstStyle/>
          <a:p>
            <a:endParaRPr/>
          </a:p>
        </p:txBody>
      </p:sp>
      <p:pic>
        <p:nvPicPr>
          <p:cNvPr id="25" name="bg object 25"/>
          <p:cNvPicPr/>
          <p:nvPr/>
        </p:nvPicPr>
        <p:blipFill>
          <a:blip r:embed="rId7" cstate="print"/>
          <a:stretch>
            <a:fillRect/>
          </a:stretch>
        </p:blipFill>
        <p:spPr>
          <a:xfrm>
            <a:off x="10451784" y="6059626"/>
            <a:ext cx="228934" cy="143583"/>
          </a:xfrm>
          <a:prstGeom prst="rect">
            <a:avLst/>
          </a:prstGeom>
        </p:spPr>
      </p:pic>
      <p:sp>
        <p:nvSpPr>
          <p:cNvPr id="26" name="bg object 26"/>
          <p:cNvSpPr/>
          <p:nvPr/>
        </p:nvSpPr>
        <p:spPr>
          <a:xfrm>
            <a:off x="10443655" y="598666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697"/>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2B5ED9"/>
          </a:solidFill>
        </p:spPr>
        <p:txBody>
          <a:bodyPr wrap="square" lIns="0" tIns="0" rIns="0" bIns="0" rtlCol="0"/>
          <a:lstStyle/>
          <a:p>
            <a:endParaRPr/>
          </a:p>
        </p:txBody>
      </p:sp>
      <p:pic>
        <p:nvPicPr>
          <p:cNvPr id="27" name="bg object 27"/>
          <p:cNvPicPr/>
          <p:nvPr/>
        </p:nvPicPr>
        <p:blipFill>
          <a:blip r:embed="rId8" cstate="print"/>
          <a:stretch>
            <a:fillRect/>
          </a:stretch>
        </p:blipFill>
        <p:spPr>
          <a:xfrm>
            <a:off x="10623234" y="4516576"/>
            <a:ext cx="228934" cy="143583"/>
          </a:xfrm>
          <a:prstGeom prst="rect">
            <a:avLst/>
          </a:prstGeom>
        </p:spPr>
      </p:pic>
      <p:sp>
        <p:nvSpPr>
          <p:cNvPr id="28" name="bg object 28"/>
          <p:cNvSpPr/>
          <p:nvPr/>
        </p:nvSpPr>
        <p:spPr>
          <a:xfrm>
            <a:off x="10615105" y="444361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D2BBEB"/>
          </a:solidFill>
        </p:spPr>
        <p:txBody>
          <a:bodyPr wrap="square" lIns="0" tIns="0" rIns="0" bIns="0" rtlCol="0"/>
          <a:lstStyle/>
          <a:p>
            <a:endParaRPr/>
          </a:p>
        </p:txBody>
      </p:sp>
      <p:pic>
        <p:nvPicPr>
          <p:cNvPr id="29" name="bg object 29"/>
          <p:cNvPicPr/>
          <p:nvPr/>
        </p:nvPicPr>
        <p:blipFill>
          <a:blip r:embed="rId9" cstate="print"/>
          <a:stretch>
            <a:fillRect/>
          </a:stretch>
        </p:blipFill>
        <p:spPr>
          <a:xfrm>
            <a:off x="8089584" y="4977876"/>
            <a:ext cx="228934" cy="145293"/>
          </a:xfrm>
          <a:prstGeom prst="rect">
            <a:avLst/>
          </a:prstGeom>
        </p:spPr>
      </p:pic>
      <p:sp>
        <p:nvSpPr>
          <p:cNvPr id="30" name="bg object 30"/>
          <p:cNvSpPr/>
          <p:nvPr/>
        </p:nvSpPr>
        <p:spPr>
          <a:xfrm>
            <a:off x="8081454" y="4904041"/>
            <a:ext cx="283845" cy="278765"/>
          </a:xfrm>
          <a:custGeom>
            <a:avLst/>
            <a:gdLst/>
            <a:ahLst/>
            <a:cxnLst/>
            <a:rect l="l" t="t" r="r" b="b"/>
            <a:pathLst>
              <a:path w="283845" h="278764">
                <a:moveTo>
                  <a:pt x="283667" y="115341"/>
                </a:moveTo>
                <a:lnTo>
                  <a:pt x="281051" y="107200"/>
                </a:lnTo>
                <a:lnTo>
                  <a:pt x="278523" y="103212"/>
                </a:lnTo>
                <a:lnTo>
                  <a:pt x="270789" y="99047"/>
                </a:lnTo>
                <a:lnTo>
                  <a:pt x="266065" y="98018"/>
                </a:lnTo>
                <a:lnTo>
                  <a:pt x="261747" y="99415"/>
                </a:lnTo>
                <a:lnTo>
                  <a:pt x="237947" y="106895"/>
                </a:lnTo>
                <a:lnTo>
                  <a:pt x="214020" y="113982"/>
                </a:lnTo>
                <a:lnTo>
                  <a:pt x="189992" y="120688"/>
                </a:lnTo>
                <a:lnTo>
                  <a:pt x="165862" y="127000"/>
                </a:lnTo>
                <a:lnTo>
                  <a:pt x="161912" y="127977"/>
                </a:lnTo>
                <a:lnTo>
                  <a:pt x="178244" y="104482"/>
                </a:lnTo>
                <a:lnTo>
                  <a:pt x="194449" y="80441"/>
                </a:lnTo>
                <a:lnTo>
                  <a:pt x="221119" y="39166"/>
                </a:lnTo>
                <a:lnTo>
                  <a:pt x="231914" y="19050"/>
                </a:lnTo>
                <a:lnTo>
                  <a:pt x="231470" y="12407"/>
                </a:lnTo>
                <a:lnTo>
                  <a:pt x="228688" y="6388"/>
                </a:lnTo>
                <a:lnTo>
                  <a:pt x="223799" y="2044"/>
                </a:lnTo>
                <a:lnTo>
                  <a:pt x="217449" y="0"/>
                </a:lnTo>
                <a:lnTo>
                  <a:pt x="211124" y="419"/>
                </a:lnTo>
                <a:lnTo>
                  <a:pt x="205409" y="3175"/>
                </a:lnTo>
                <a:lnTo>
                  <a:pt x="200888" y="8140"/>
                </a:lnTo>
                <a:lnTo>
                  <a:pt x="190703" y="24434"/>
                </a:lnTo>
                <a:lnTo>
                  <a:pt x="180378" y="40627"/>
                </a:lnTo>
                <a:lnTo>
                  <a:pt x="159283" y="72694"/>
                </a:lnTo>
                <a:lnTo>
                  <a:pt x="137642" y="104254"/>
                </a:lnTo>
                <a:lnTo>
                  <a:pt x="132346" y="111734"/>
                </a:lnTo>
                <a:lnTo>
                  <a:pt x="97764" y="23876"/>
                </a:lnTo>
                <a:lnTo>
                  <a:pt x="95783" y="20383"/>
                </a:lnTo>
                <a:lnTo>
                  <a:pt x="88150" y="15862"/>
                </a:lnTo>
                <a:lnTo>
                  <a:pt x="82854" y="14947"/>
                </a:lnTo>
                <a:lnTo>
                  <a:pt x="74828" y="17602"/>
                </a:lnTo>
                <a:lnTo>
                  <a:pt x="70891" y="20142"/>
                </a:lnTo>
                <a:lnTo>
                  <a:pt x="66776" y="28016"/>
                </a:lnTo>
                <a:lnTo>
                  <a:pt x="65519" y="32994"/>
                </a:lnTo>
                <a:lnTo>
                  <a:pt x="67144" y="37147"/>
                </a:lnTo>
                <a:lnTo>
                  <a:pt x="107797" y="140462"/>
                </a:lnTo>
                <a:lnTo>
                  <a:pt x="92925" y="143586"/>
                </a:lnTo>
                <a:lnTo>
                  <a:pt x="68453" y="148336"/>
                </a:lnTo>
                <a:lnTo>
                  <a:pt x="54622" y="150825"/>
                </a:lnTo>
                <a:lnTo>
                  <a:pt x="26898" y="155460"/>
                </a:lnTo>
                <a:lnTo>
                  <a:pt x="9144" y="158140"/>
                </a:lnTo>
                <a:lnTo>
                  <a:pt x="4876" y="162140"/>
                </a:lnTo>
                <a:lnTo>
                  <a:pt x="889" y="169011"/>
                </a:lnTo>
                <a:lnTo>
                  <a:pt x="0" y="174383"/>
                </a:lnTo>
                <a:lnTo>
                  <a:pt x="2603" y="182524"/>
                </a:lnTo>
                <a:lnTo>
                  <a:pt x="5130" y="186512"/>
                </a:lnTo>
                <a:lnTo>
                  <a:pt x="9004" y="188607"/>
                </a:lnTo>
                <a:lnTo>
                  <a:pt x="13004" y="190322"/>
                </a:lnTo>
                <a:lnTo>
                  <a:pt x="15963" y="191122"/>
                </a:lnTo>
                <a:lnTo>
                  <a:pt x="18935" y="191122"/>
                </a:lnTo>
                <a:lnTo>
                  <a:pt x="21894" y="190322"/>
                </a:lnTo>
                <a:lnTo>
                  <a:pt x="46520" y="186486"/>
                </a:lnTo>
                <a:lnTo>
                  <a:pt x="71094" y="182245"/>
                </a:lnTo>
                <a:lnTo>
                  <a:pt x="81699" y="180238"/>
                </a:lnTo>
                <a:lnTo>
                  <a:pt x="80238" y="182143"/>
                </a:lnTo>
                <a:lnTo>
                  <a:pt x="68110" y="197599"/>
                </a:lnTo>
                <a:lnTo>
                  <a:pt x="55829" y="212940"/>
                </a:lnTo>
                <a:lnTo>
                  <a:pt x="38696" y="233857"/>
                </a:lnTo>
                <a:lnTo>
                  <a:pt x="26250" y="248653"/>
                </a:lnTo>
                <a:lnTo>
                  <a:pt x="24269" y="252463"/>
                </a:lnTo>
                <a:lnTo>
                  <a:pt x="24269" y="261353"/>
                </a:lnTo>
                <a:lnTo>
                  <a:pt x="26085" y="266306"/>
                </a:lnTo>
                <a:lnTo>
                  <a:pt x="32270" y="272034"/>
                </a:lnTo>
                <a:lnTo>
                  <a:pt x="36563" y="274345"/>
                </a:lnTo>
                <a:lnTo>
                  <a:pt x="45453" y="273951"/>
                </a:lnTo>
                <a:lnTo>
                  <a:pt x="49974" y="272554"/>
                </a:lnTo>
                <a:lnTo>
                  <a:pt x="52819" y="269189"/>
                </a:lnTo>
                <a:lnTo>
                  <a:pt x="72034" y="246087"/>
                </a:lnTo>
                <a:lnTo>
                  <a:pt x="90893" y="222707"/>
                </a:lnTo>
                <a:lnTo>
                  <a:pt x="109410" y="199047"/>
                </a:lnTo>
                <a:lnTo>
                  <a:pt x="123558" y="180441"/>
                </a:lnTo>
                <a:lnTo>
                  <a:pt x="158635" y="269532"/>
                </a:lnTo>
                <a:lnTo>
                  <a:pt x="160616" y="273024"/>
                </a:lnTo>
                <a:lnTo>
                  <a:pt x="168262" y="277571"/>
                </a:lnTo>
                <a:lnTo>
                  <a:pt x="173558" y="278472"/>
                </a:lnTo>
                <a:lnTo>
                  <a:pt x="181597" y="275831"/>
                </a:lnTo>
                <a:lnTo>
                  <a:pt x="185521" y="273265"/>
                </a:lnTo>
                <a:lnTo>
                  <a:pt x="189623" y="265417"/>
                </a:lnTo>
                <a:lnTo>
                  <a:pt x="190893" y="260426"/>
                </a:lnTo>
                <a:lnTo>
                  <a:pt x="153301" y="164973"/>
                </a:lnTo>
                <a:lnTo>
                  <a:pt x="168592" y="161302"/>
                </a:lnTo>
                <a:lnTo>
                  <a:pt x="216801" y="148488"/>
                </a:lnTo>
                <a:lnTo>
                  <a:pt x="257251" y="136423"/>
                </a:lnTo>
                <a:lnTo>
                  <a:pt x="282879" y="120510"/>
                </a:lnTo>
                <a:lnTo>
                  <a:pt x="283667" y="115341"/>
                </a:lnTo>
                <a:close/>
              </a:path>
            </a:pathLst>
          </a:custGeom>
          <a:solidFill>
            <a:srgbClr val="FFE896"/>
          </a:solidFill>
        </p:spPr>
        <p:txBody>
          <a:bodyPr wrap="square" lIns="0" tIns="0" rIns="0" bIns="0" rtlCol="0"/>
          <a:lstStyle/>
          <a:p>
            <a:endParaRPr/>
          </a:p>
        </p:txBody>
      </p:sp>
      <p:pic>
        <p:nvPicPr>
          <p:cNvPr id="31" name="bg object 31"/>
          <p:cNvPicPr/>
          <p:nvPr/>
        </p:nvPicPr>
        <p:blipFill>
          <a:blip r:embed="rId10" cstate="print"/>
          <a:stretch>
            <a:fillRect/>
          </a:stretch>
        </p:blipFill>
        <p:spPr>
          <a:xfrm>
            <a:off x="8556309" y="4840426"/>
            <a:ext cx="228934" cy="143583"/>
          </a:xfrm>
          <a:prstGeom prst="rect">
            <a:avLst/>
          </a:prstGeom>
        </p:spPr>
      </p:pic>
      <p:sp>
        <p:nvSpPr>
          <p:cNvPr id="32" name="bg object 32"/>
          <p:cNvSpPr/>
          <p:nvPr/>
        </p:nvSpPr>
        <p:spPr>
          <a:xfrm>
            <a:off x="8548179" y="476746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F47875"/>
          </a:solidFill>
        </p:spPr>
        <p:txBody>
          <a:bodyPr wrap="square" lIns="0" tIns="0" rIns="0" bIns="0" rtlCol="0"/>
          <a:lstStyle/>
          <a:p>
            <a:endParaRPr/>
          </a:p>
        </p:txBody>
      </p:sp>
      <p:pic>
        <p:nvPicPr>
          <p:cNvPr id="33" name="bg object 33"/>
          <p:cNvPicPr/>
          <p:nvPr/>
        </p:nvPicPr>
        <p:blipFill>
          <a:blip r:embed="rId11" cstate="print"/>
          <a:stretch>
            <a:fillRect/>
          </a:stretch>
        </p:blipFill>
        <p:spPr>
          <a:xfrm>
            <a:off x="6581775" y="2531490"/>
            <a:ext cx="1208432" cy="556513"/>
          </a:xfrm>
          <a:prstGeom prst="rect">
            <a:avLst/>
          </a:prstGeom>
        </p:spPr>
      </p:pic>
      <p:pic>
        <p:nvPicPr>
          <p:cNvPr id="34" name="bg object 34"/>
          <p:cNvPicPr/>
          <p:nvPr/>
        </p:nvPicPr>
        <p:blipFill>
          <a:blip r:embed="rId10" cstate="print"/>
          <a:stretch>
            <a:fillRect/>
          </a:stretch>
        </p:blipFill>
        <p:spPr>
          <a:xfrm>
            <a:off x="7432359" y="5650051"/>
            <a:ext cx="228934" cy="143583"/>
          </a:xfrm>
          <a:prstGeom prst="rect">
            <a:avLst/>
          </a:prstGeom>
        </p:spPr>
      </p:pic>
      <p:sp>
        <p:nvSpPr>
          <p:cNvPr id="35" name="bg object 35"/>
          <p:cNvSpPr/>
          <p:nvPr/>
        </p:nvSpPr>
        <p:spPr>
          <a:xfrm>
            <a:off x="7424229" y="5577090"/>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697"/>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F47875"/>
          </a:solidFill>
        </p:spPr>
        <p:txBody>
          <a:bodyPr wrap="square" lIns="0" tIns="0" rIns="0" bIns="0" rtlCol="0"/>
          <a:lstStyle/>
          <a:p>
            <a:endParaRPr/>
          </a:p>
        </p:txBody>
      </p:sp>
      <p:pic>
        <p:nvPicPr>
          <p:cNvPr id="36" name="bg object 36"/>
          <p:cNvPicPr/>
          <p:nvPr/>
        </p:nvPicPr>
        <p:blipFill>
          <a:blip r:embed="rId10" cstate="print"/>
          <a:stretch>
            <a:fillRect/>
          </a:stretch>
        </p:blipFill>
        <p:spPr>
          <a:xfrm>
            <a:off x="10232709" y="3935551"/>
            <a:ext cx="228934" cy="143583"/>
          </a:xfrm>
          <a:prstGeom prst="rect">
            <a:avLst/>
          </a:prstGeom>
        </p:spPr>
      </p:pic>
      <p:sp>
        <p:nvSpPr>
          <p:cNvPr id="37" name="bg object 37"/>
          <p:cNvSpPr/>
          <p:nvPr/>
        </p:nvSpPr>
        <p:spPr>
          <a:xfrm>
            <a:off x="10224580" y="3862590"/>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F47875"/>
          </a:solidFill>
        </p:spPr>
        <p:txBody>
          <a:bodyPr wrap="square" lIns="0" tIns="0" rIns="0" bIns="0" rtlCol="0"/>
          <a:lstStyle/>
          <a:p>
            <a:endParaRPr/>
          </a:p>
        </p:txBody>
      </p:sp>
      <p:pic>
        <p:nvPicPr>
          <p:cNvPr id="38" name="bg object 38"/>
          <p:cNvPicPr/>
          <p:nvPr/>
        </p:nvPicPr>
        <p:blipFill>
          <a:blip r:embed="rId10" cstate="print"/>
          <a:stretch>
            <a:fillRect/>
          </a:stretch>
        </p:blipFill>
        <p:spPr>
          <a:xfrm>
            <a:off x="9156384" y="5250001"/>
            <a:ext cx="228934" cy="143583"/>
          </a:xfrm>
          <a:prstGeom prst="rect">
            <a:avLst/>
          </a:prstGeom>
        </p:spPr>
      </p:pic>
      <p:sp>
        <p:nvSpPr>
          <p:cNvPr id="39" name="bg object 39"/>
          <p:cNvSpPr/>
          <p:nvPr/>
        </p:nvSpPr>
        <p:spPr>
          <a:xfrm>
            <a:off x="9148254" y="5177040"/>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697"/>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F47875"/>
          </a:solidFill>
        </p:spPr>
        <p:txBody>
          <a:bodyPr wrap="square" lIns="0" tIns="0" rIns="0" bIns="0" rtlCol="0"/>
          <a:lstStyle/>
          <a:p>
            <a:endParaRPr/>
          </a:p>
        </p:txBody>
      </p:sp>
      <p:pic>
        <p:nvPicPr>
          <p:cNvPr id="40" name="bg object 40"/>
          <p:cNvPicPr/>
          <p:nvPr/>
        </p:nvPicPr>
        <p:blipFill>
          <a:blip r:embed="rId9" cstate="print"/>
          <a:stretch>
            <a:fillRect/>
          </a:stretch>
        </p:blipFill>
        <p:spPr>
          <a:xfrm>
            <a:off x="7594284" y="3802201"/>
            <a:ext cx="228934" cy="143583"/>
          </a:xfrm>
          <a:prstGeom prst="rect">
            <a:avLst/>
          </a:prstGeom>
        </p:spPr>
      </p:pic>
      <p:sp>
        <p:nvSpPr>
          <p:cNvPr id="41" name="bg object 41"/>
          <p:cNvSpPr/>
          <p:nvPr/>
        </p:nvSpPr>
        <p:spPr>
          <a:xfrm>
            <a:off x="7586154" y="3729240"/>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FFE896"/>
          </a:solidFill>
        </p:spPr>
        <p:txBody>
          <a:bodyPr wrap="square" lIns="0" tIns="0" rIns="0" bIns="0" rtlCol="0"/>
          <a:lstStyle/>
          <a:p>
            <a:endParaRPr/>
          </a:p>
        </p:txBody>
      </p:sp>
      <p:pic>
        <p:nvPicPr>
          <p:cNvPr id="42" name="bg object 42"/>
          <p:cNvPicPr/>
          <p:nvPr/>
        </p:nvPicPr>
        <p:blipFill>
          <a:blip r:embed="rId9" cstate="print"/>
          <a:stretch>
            <a:fillRect/>
          </a:stretch>
        </p:blipFill>
        <p:spPr>
          <a:xfrm>
            <a:off x="9356409" y="5650051"/>
            <a:ext cx="228934" cy="143583"/>
          </a:xfrm>
          <a:prstGeom prst="rect">
            <a:avLst/>
          </a:prstGeom>
        </p:spPr>
      </p:pic>
      <p:sp>
        <p:nvSpPr>
          <p:cNvPr id="43" name="bg object 43"/>
          <p:cNvSpPr/>
          <p:nvPr/>
        </p:nvSpPr>
        <p:spPr>
          <a:xfrm>
            <a:off x="9348279" y="5577090"/>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697"/>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FFE896"/>
          </a:solidFill>
        </p:spPr>
        <p:txBody>
          <a:bodyPr wrap="square" lIns="0" tIns="0" rIns="0" bIns="0" rtlCol="0"/>
          <a:lstStyle/>
          <a:p>
            <a:endParaRPr/>
          </a:p>
        </p:txBody>
      </p:sp>
      <p:pic>
        <p:nvPicPr>
          <p:cNvPr id="44" name="bg object 44"/>
          <p:cNvPicPr/>
          <p:nvPr/>
        </p:nvPicPr>
        <p:blipFill>
          <a:blip r:embed="rId9" cstate="print"/>
          <a:stretch>
            <a:fillRect/>
          </a:stretch>
        </p:blipFill>
        <p:spPr>
          <a:xfrm>
            <a:off x="9537384" y="4516576"/>
            <a:ext cx="228934" cy="143583"/>
          </a:xfrm>
          <a:prstGeom prst="rect">
            <a:avLst/>
          </a:prstGeom>
        </p:spPr>
      </p:pic>
      <p:sp>
        <p:nvSpPr>
          <p:cNvPr id="45" name="bg object 45"/>
          <p:cNvSpPr/>
          <p:nvPr/>
        </p:nvSpPr>
        <p:spPr>
          <a:xfrm>
            <a:off x="9529254" y="444361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FFE896"/>
          </a:solidFill>
        </p:spPr>
        <p:txBody>
          <a:bodyPr wrap="square" lIns="0" tIns="0" rIns="0" bIns="0" rtlCol="0"/>
          <a:lstStyle/>
          <a:p>
            <a:endParaRPr/>
          </a:p>
        </p:txBody>
      </p:sp>
      <p:pic>
        <p:nvPicPr>
          <p:cNvPr id="46" name="bg object 46"/>
          <p:cNvPicPr/>
          <p:nvPr/>
        </p:nvPicPr>
        <p:blipFill>
          <a:blip r:embed="rId9" cstate="print"/>
          <a:stretch>
            <a:fillRect/>
          </a:stretch>
        </p:blipFill>
        <p:spPr>
          <a:xfrm>
            <a:off x="10575609" y="4926151"/>
            <a:ext cx="228934" cy="143583"/>
          </a:xfrm>
          <a:prstGeom prst="rect">
            <a:avLst/>
          </a:prstGeom>
        </p:spPr>
      </p:pic>
      <p:sp>
        <p:nvSpPr>
          <p:cNvPr id="47" name="bg object 47"/>
          <p:cNvSpPr/>
          <p:nvPr/>
        </p:nvSpPr>
        <p:spPr>
          <a:xfrm>
            <a:off x="10567480" y="4853190"/>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FFE896"/>
          </a:solidFill>
        </p:spPr>
        <p:txBody>
          <a:bodyPr wrap="square" lIns="0" tIns="0" rIns="0" bIns="0" rtlCol="0"/>
          <a:lstStyle/>
          <a:p>
            <a:endParaRPr/>
          </a:p>
        </p:txBody>
      </p:sp>
      <p:pic>
        <p:nvPicPr>
          <p:cNvPr id="48" name="bg object 48"/>
          <p:cNvPicPr/>
          <p:nvPr/>
        </p:nvPicPr>
        <p:blipFill>
          <a:blip r:embed="rId8" cstate="print"/>
          <a:stretch>
            <a:fillRect/>
          </a:stretch>
        </p:blipFill>
        <p:spPr>
          <a:xfrm>
            <a:off x="8975409" y="4373701"/>
            <a:ext cx="228934" cy="143583"/>
          </a:xfrm>
          <a:prstGeom prst="rect">
            <a:avLst/>
          </a:prstGeom>
        </p:spPr>
      </p:pic>
      <p:sp>
        <p:nvSpPr>
          <p:cNvPr id="49" name="bg object 49"/>
          <p:cNvSpPr/>
          <p:nvPr/>
        </p:nvSpPr>
        <p:spPr>
          <a:xfrm>
            <a:off x="8967279" y="4300740"/>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D2BBEB"/>
          </a:solidFill>
        </p:spPr>
        <p:txBody>
          <a:bodyPr wrap="square" lIns="0" tIns="0" rIns="0" bIns="0" rtlCol="0"/>
          <a:lstStyle/>
          <a:p>
            <a:endParaRPr/>
          </a:p>
        </p:txBody>
      </p:sp>
      <p:pic>
        <p:nvPicPr>
          <p:cNvPr id="50" name="bg object 50"/>
          <p:cNvPicPr/>
          <p:nvPr/>
        </p:nvPicPr>
        <p:blipFill>
          <a:blip r:embed="rId8" cstate="print"/>
          <a:stretch>
            <a:fillRect/>
          </a:stretch>
        </p:blipFill>
        <p:spPr>
          <a:xfrm>
            <a:off x="10775634" y="5526226"/>
            <a:ext cx="228934" cy="143583"/>
          </a:xfrm>
          <a:prstGeom prst="rect">
            <a:avLst/>
          </a:prstGeom>
        </p:spPr>
      </p:pic>
      <p:sp>
        <p:nvSpPr>
          <p:cNvPr id="51" name="bg object 51"/>
          <p:cNvSpPr/>
          <p:nvPr/>
        </p:nvSpPr>
        <p:spPr>
          <a:xfrm>
            <a:off x="10767505" y="545326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697"/>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D2BBEB"/>
          </a:solidFill>
        </p:spPr>
        <p:txBody>
          <a:bodyPr wrap="square" lIns="0" tIns="0" rIns="0" bIns="0" rtlCol="0"/>
          <a:lstStyle/>
          <a:p>
            <a:endParaRPr/>
          </a:p>
        </p:txBody>
      </p:sp>
      <p:pic>
        <p:nvPicPr>
          <p:cNvPr id="52" name="bg object 52"/>
          <p:cNvPicPr/>
          <p:nvPr/>
        </p:nvPicPr>
        <p:blipFill>
          <a:blip r:embed="rId7" cstate="print"/>
          <a:stretch>
            <a:fillRect/>
          </a:stretch>
        </p:blipFill>
        <p:spPr>
          <a:xfrm>
            <a:off x="9356409" y="4078426"/>
            <a:ext cx="228934" cy="143583"/>
          </a:xfrm>
          <a:prstGeom prst="rect">
            <a:avLst/>
          </a:prstGeom>
        </p:spPr>
      </p:pic>
      <p:sp>
        <p:nvSpPr>
          <p:cNvPr id="53" name="bg object 53"/>
          <p:cNvSpPr/>
          <p:nvPr/>
        </p:nvSpPr>
        <p:spPr>
          <a:xfrm>
            <a:off x="9348279" y="400546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2B5ED9"/>
          </a:solidFill>
        </p:spPr>
        <p:txBody>
          <a:bodyPr wrap="square" lIns="0" tIns="0" rIns="0" bIns="0" rtlCol="0"/>
          <a:lstStyle/>
          <a:p>
            <a:endParaRPr/>
          </a:p>
        </p:txBody>
      </p:sp>
      <p:pic>
        <p:nvPicPr>
          <p:cNvPr id="54" name="bg object 54"/>
          <p:cNvPicPr/>
          <p:nvPr/>
        </p:nvPicPr>
        <p:blipFill>
          <a:blip r:embed="rId7" cstate="print"/>
          <a:stretch>
            <a:fillRect/>
          </a:stretch>
        </p:blipFill>
        <p:spPr>
          <a:xfrm>
            <a:off x="9556434" y="3240226"/>
            <a:ext cx="228934" cy="143584"/>
          </a:xfrm>
          <a:prstGeom prst="rect">
            <a:avLst/>
          </a:prstGeom>
        </p:spPr>
      </p:pic>
      <p:sp>
        <p:nvSpPr>
          <p:cNvPr id="55" name="bg object 55"/>
          <p:cNvSpPr/>
          <p:nvPr/>
        </p:nvSpPr>
        <p:spPr>
          <a:xfrm>
            <a:off x="9548304" y="316726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89"/>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68453" y="146583"/>
                </a:lnTo>
                <a:lnTo>
                  <a:pt x="54622" y="149047"/>
                </a:lnTo>
                <a:lnTo>
                  <a:pt x="26898" y="153619"/>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2B5ED9"/>
          </a:solidFill>
        </p:spPr>
        <p:txBody>
          <a:bodyPr wrap="square" lIns="0" tIns="0" rIns="0" bIns="0" rtlCol="0"/>
          <a:lstStyle/>
          <a:p>
            <a:endParaRPr/>
          </a:p>
        </p:txBody>
      </p:sp>
      <p:pic>
        <p:nvPicPr>
          <p:cNvPr id="56" name="bg object 56"/>
          <p:cNvPicPr/>
          <p:nvPr/>
        </p:nvPicPr>
        <p:blipFill>
          <a:blip r:embed="rId6" cstate="print"/>
          <a:stretch>
            <a:fillRect/>
          </a:stretch>
        </p:blipFill>
        <p:spPr>
          <a:xfrm>
            <a:off x="9785034" y="2187052"/>
            <a:ext cx="228934" cy="145293"/>
          </a:xfrm>
          <a:prstGeom prst="rect">
            <a:avLst/>
          </a:prstGeom>
        </p:spPr>
      </p:pic>
      <p:sp>
        <p:nvSpPr>
          <p:cNvPr id="57" name="bg object 57"/>
          <p:cNvSpPr/>
          <p:nvPr/>
        </p:nvSpPr>
        <p:spPr>
          <a:xfrm>
            <a:off x="9776904" y="2113216"/>
            <a:ext cx="283845" cy="278765"/>
          </a:xfrm>
          <a:custGeom>
            <a:avLst/>
            <a:gdLst/>
            <a:ahLst/>
            <a:cxnLst/>
            <a:rect l="l" t="t" r="r" b="b"/>
            <a:pathLst>
              <a:path w="283845" h="278764">
                <a:moveTo>
                  <a:pt x="283667" y="115341"/>
                </a:moveTo>
                <a:lnTo>
                  <a:pt x="281051" y="107200"/>
                </a:lnTo>
                <a:lnTo>
                  <a:pt x="278523" y="103212"/>
                </a:lnTo>
                <a:lnTo>
                  <a:pt x="270789" y="99047"/>
                </a:lnTo>
                <a:lnTo>
                  <a:pt x="266065" y="98018"/>
                </a:lnTo>
                <a:lnTo>
                  <a:pt x="261747" y="99415"/>
                </a:lnTo>
                <a:lnTo>
                  <a:pt x="237947" y="106895"/>
                </a:lnTo>
                <a:lnTo>
                  <a:pt x="214020" y="113982"/>
                </a:lnTo>
                <a:lnTo>
                  <a:pt x="189992" y="120688"/>
                </a:lnTo>
                <a:lnTo>
                  <a:pt x="165862" y="127000"/>
                </a:lnTo>
                <a:lnTo>
                  <a:pt x="161912" y="127977"/>
                </a:lnTo>
                <a:lnTo>
                  <a:pt x="178244" y="104482"/>
                </a:lnTo>
                <a:lnTo>
                  <a:pt x="194449" y="80441"/>
                </a:lnTo>
                <a:lnTo>
                  <a:pt x="221119" y="39166"/>
                </a:lnTo>
                <a:lnTo>
                  <a:pt x="231914" y="19050"/>
                </a:lnTo>
                <a:lnTo>
                  <a:pt x="231470" y="12407"/>
                </a:lnTo>
                <a:lnTo>
                  <a:pt x="228688" y="6388"/>
                </a:lnTo>
                <a:lnTo>
                  <a:pt x="223799" y="2044"/>
                </a:lnTo>
                <a:lnTo>
                  <a:pt x="217449" y="0"/>
                </a:lnTo>
                <a:lnTo>
                  <a:pt x="211124" y="419"/>
                </a:lnTo>
                <a:lnTo>
                  <a:pt x="205409" y="3175"/>
                </a:lnTo>
                <a:lnTo>
                  <a:pt x="200888" y="8140"/>
                </a:lnTo>
                <a:lnTo>
                  <a:pt x="190703" y="24434"/>
                </a:lnTo>
                <a:lnTo>
                  <a:pt x="180378" y="40627"/>
                </a:lnTo>
                <a:lnTo>
                  <a:pt x="159283" y="72694"/>
                </a:lnTo>
                <a:lnTo>
                  <a:pt x="137642" y="104254"/>
                </a:lnTo>
                <a:lnTo>
                  <a:pt x="132346" y="111734"/>
                </a:lnTo>
                <a:lnTo>
                  <a:pt x="97764" y="23876"/>
                </a:lnTo>
                <a:lnTo>
                  <a:pt x="95783" y="20383"/>
                </a:lnTo>
                <a:lnTo>
                  <a:pt x="88150" y="15862"/>
                </a:lnTo>
                <a:lnTo>
                  <a:pt x="82854" y="14947"/>
                </a:lnTo>
                <a:lnTo>
                  <a:pt x="74828" y="17602"/>
                </a:lnTo>
                <a:lnTo>
                  <a:pt x="70891" y="20142"/>
                </a:lnTo>
                <a:lnTo>
                  <a:pt x="66776" y="28016"/>
                </a:lnTo>
                <a:lnTo>
                  <a:pt x="65519" y="32994"/>
                </a:lnTo>
                <a:lnTo>
                  <a:pt x="67144" y="37147"/>
                </a:lnTo>
                <a:lnTo>
                  <a:pt x="107797" y="140462"/>
                </a:lnTo>
                <a:lnTo>
                  <a:pt x="92925" y="143586"/>
                </a:lnTo>
                <a:lnTo>
                  <a:pt x="68453" y="148336"/>
                </a:lnTo>
                <a:lnTo>
                  <a:pt x="54622" y="150825"/>
                </a:lnTo>
                <a:lnTo>
                  <a:pt x="26898" y="155460"/>
                </a:lnTo>
                <a:lnTo>
                  <a:pt x="9144" y="158140"/>
                </a:lnTo>
                <a:lnTo>
                  <a:pt x="4876" y="162140"/>
                </a:lnTo>
                <a:lnTo>
                  <a:pt x="889" y="169011"/>
                </a:lnTo>
                <a:lnTo>
                  <a:pt x="0" y="174383"/>
                </a:lnTo>
                <a:lnTo>
                  <a:pt x="2603" y="182524"/>
                </a:lnTo>
                <a:lnTo>
                  <a:pt x="5130" y="186512"/>
                </a:lnTo>
                <a:lnTo>
                  <a:pt x="9004" y="188607"/>
                </a:lnTo>
                <a:lnTo>
                  <a:pt x="13004" y="190322"/>
                </a:lnTo>
                <a:lnTo>
                  <a:pt x="15963" y="191122"/>
                </a:lnTo>
                <a:lnTo>
                  <a:pt x="18935" y="191122"/>
                </a:lnTo>
                <a:lnTo>
                  <a:pt x="21894" y="190322"/>
                </a:lnTo>
                <a:lnTo>
                  <a:pt x="46520" y="186486"/>
                </a:lnTo>
                <a:lnTo>
                  <a:pt x="71094" y="182245"/>
                </a:lnTo>
                <a:lnTo>
                  <a:pt x="81699" y="180238"/>
                </a:lnTo>
                <a:lnTo>
                  <a:pt x="80238" y="182143"/>
                </a:lnTo>
                <a:lnTo>
                  <a:pt x="68110" y="197599"/>
                </a:lnTo>
                <a:lnTo>
                  <a:pt x="55829" y="212940"/>
                </a:lnTo>
                <a:lnTo>
                  <a:pt x="38696" y="233857"/>
                </a:lnTo>
                <a:lnTo>
                  <a:pt x="26250" y="248653"/>
                </a:lnTo>
                <a:lnTo>
                  <a:pt x="24269" y="252463"/>
                </a:lnTo>
                <a:lnTo>
                  <a:pt x="24269" y="261353"/>
                </a:lnTo>
                <a:lnTo>
                  <a:pt x="26085" y="266306"/>
                </a:lnTo>
                <a:lnTo>
                  <a:pt x="32270" y="272034"/>
                </a:lnTo>
                <a:lnTo>
                  <a:pt x="36563" y="274345"/>
                </a:lnTo>
                <a:lnTo>
                  <a:pt x="45453" y="273951"/>
                </a:lnTo>
                <a:lnTo>
                  <a:pt x="49974" y="272554"/>
                </a:lnTo>
                <a:lnTo>
                  <a:pt x="52819" y="269189"/>
                </a:lnTo>
                <a:lnTo>
                  <a:pt x="72034" y="246087"/>
                </a:lnTo>
                <a:lnTo>
                  <a:pt x="90893" y="222707"/>
                </a:lnTo>
                <a:lnTo>
                  <a:pt x="109410" y="199047"/>
                </a:lnTo>
                <a:lnTo>
                  <a:pt x="123558" y="180441"/>
                </a:lnTo>
                <a:lnTo>
                  <a:pt x="158635" y="269532"/>
                </a:lnTo>
                <a:lnTo>
                  <a:pt x="160616" y="273024"/>
                </a:lnTo>
                <a:lnTo>
                  <a:pt x="168262" y="277571"/>
                </a:lnTo>
                <a:lnTo>
                  <a:pt x="173558" y="278472"/>
                </a:lnTo>
                <a:lnTo>
                  <a:pt x="181597" y="275831"/>
                </a:lnTo>
                <a:lnTo>
                  <a:pt x="185521" y="273265"/>
                </a:lnTo>
                <a:lnTo>
                  <a:pt x="189623" y="265417"/>
                </a:lnTo>
                <a:lnTo>
                  <a:pt x="190893" y="260426"/>
                </a:lnTo>
                <a:lnTo>
                  <a:pt x="153301" y="164973"/>
                </a:lnTo>
                <a:lnTo>
                  <a:pt x="168592" y="161302"/>
                </a:lnTo>
                <a:lnTo>
                  <a:pt x="216801" y="148488"/>
                </a:lnTo>
                <a:lnTo>
                  <a:pt x="257251" y="136423"/>
                </a:lnTo>
                <a:lnTo>
                  <a:pt x="282879" y="120510"/>
                </a:lnTo>
                <a:lnTo>
                  <a:pt x="283667" y="115341"/>
                </a:lnTo>
                <a:close/>
              </a:path>
            </a:pathLst>
          </a:custGeom>
          <a:solidFill>
            <a:srgbClr val="DBF0CA"/>
          </a:solidFill>
        </p:spPr>
        <p:txBody>
          <a:bodyPr wrap="square" lIns="0" tIns="0" rIns="0" bIns="0" rtlCol="0"/>
          <a:lstStyle/>
          <a:p>
            <a:endParaRPr/>
          </a:p>
        </p:txBody>
      </p:sp>
      <p:pic>
        <p:nvPicPr>
          <p:cNvPr id="58" name="bg object 58"/>
          <p:cNvPicPr/>
          <p:nvPr/>
        </p:nvPicPr>
        <p:blipFill>
          <a:blip r:embed="rId6" cstate="print"/>
          <a:stretch>
            <a:fillRect/>
          </a:stretch>
        </p:blipFill>
        <p:spPr>
          <a:xfrm>
            <a:off x="9785034" y="4059376"/>
            <a:ext cx="228934" cy="143583"/>
          </a:xfrm>
          <a:prstGeom prst="rect">
            <a:avLst/>
          </a:prstGeom>
        </p:spPr>
      </p:pic>
      <p:sp>
        <p:nvSpPr>
          <p:cNvPr id="59" name="bg object 59"/>
          <p:cNvSpPr/>
          <p:nvPr/>
        </p:nvSpPr>
        <p:spPr>
          <a:xfrm>
            <a:off x="9776904" y="398641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DBF0CA"/>
          </a:solidFill>
        </p:spPr>
        <p:txBody>
          <a:bodyPr wrap="square" lIns="0" tIns="0" rIns="0" bIns="0" rtlCol="0"/>
          <a:lstStyle/>
          <a:p>
            <a:endParaRPr/>
          </a:p>
        </p:txBody>
      </p:sp>
      <p:pic>
        <p:nvPicPr>
          <p:cNvPr id="60" name="bg object 60"/>
          <p:cNvPicPr/>
          <p:nvPr/>
        </p:nvPicPr>
        <p:blipFill>
          <a:blip r:embed="rId6" cstate="print"/>
          <a:stretch>
            <a:fillRect/>
          </a:stretch>
        </p:blipFill>
        <p:spPr>
          <a:xfrm>
            <a:off x="10042209" y="4926151"/>
            <a:ext cx="228934" cy="143583"/>
          </a:xfrm>
          <a:prstGeom prst="rect">
            <a:avLst/>
          </a:prstGeom>
        </p:spPr>
      </p:pic>
      <p:sp>
        <p:nvSpPr>
          <p:cNvPr id="61" name="bg object 61"/>
          <p:cNvSpPr/>
          <p:nvPr/>
        </p:nvSpPr>
        <p:spPr>
          <a:xfrm>
            <a:off x="10034080" y="4853190"/>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DBF0CA"/>
          </a:solidFill>
        </p:spPr>
        <p:txBody>
          <a:bodyPr wrap="square" lIns="0" tIns="0" rIns="0" bIns="0" rtlCol="0"/>
          <a:lstStyle/>
          <a:p>
            <a:endParaRPr/>
          </a:p>
        </p:txBody>
      </p:sp>
      <p:pic>
        <p:nvPicPr>
          <p:cNvPr id="62" name="bg object 62"/>
          <p:cNvPicPr/>
          <p:nvPr/>
        </p:nvPicPr>
        <p:blipFill>
          <a:blip r:embed="rId6" cstate="print"/>
          <a:stretch>
            <a:fillRect/>
          </a:stretch>
        </p:blipFill>
        <p:spPr>
          <a:xfrm>
            <a:off x="9565959" y="4830901"/>
            <a:ext cx="228934" cy="143583"/>
          </a:xfrm>
          <a:prstGeom prst="rect">
            <a:avLst/>
          </a:prstGeom>
        </p:spPr>
      </p:pic>
      <p:sp>
        <p:nvSpPr>
          <p:cNvPr id="63" name="bg object 63"/>
          <p:cNvSpPr/>
          <p:nvPr/>
        </p:nvSpPr>
        <p:spPr>
          <a:xfrm>
            <a:off x="9557829" y="4757940"/>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DBF0CA"/>
          </a:solidFill>
        </p:spPr>
        <p:txBody>
          <a:bodyPr wrap="square" lIns="0" tIns="0" rIns="0" bIns="0" rtlCol="0"/>
          <a:lstStyle/>
          <a:p>
            <a:endParaRPr/>
          </a:p>
        </p:txBody>
      </p:sp>
      <p:pic>
        <p:nvPicPr>
          <p:cNvPr id="64" name="bg object 64"/>
          <p:cNvPicPr/>
          <p:nvPr/>
        </p:nvPicPr>
        <p:blipFill>
          <a:blip r:embed="rId12" cstate="print"/>
          <a:stretch>
            <a:fillRect/>
          </a:stretch>
        </p:blipFill>
        <p:spPr>
          <a:xfrm>
            <a:off x="751574" y="3402381"/>
            <a:ext cx="1582855" cy="734638"/>
          </a:xfrm>
          <a:prstGeom prst="rect">
            <a:avLst/>
          </a:prstGeom>
        </p:spPr>
      </p:pic>
      <p:pic>
        <p:nvPicPr>
          <p:cNvPr id="65" name="bg object 65"/>
          <p:cNvPicPr/>
          <p:nvPr/>
        </p:nvPicPr>
        <p:blipFill>
          <a:blip r:embed="rId13" cstate="print"/>
          <a:stretch>
            <a:fillRect/>
          </a:stretch>
        </p:blipFill>
        <p:spPr>
          <a:xfrm>
            <a:off x="236638" y="4469815"/>
            <a:ext cx="2515271" cy="2388182"/>
          </a:xfrm>
          <a:prstGeom prst="rect">
            <a:avLst/>
          </a:prstGeom>
        </p:spPr>
      </p:pic>
      <p:sp>
        <p:nvSpPr>
          <p:cNvPr id="66" name="bg object 66"/>
          <p:cNvSpPr/>
          <p:nvPr/>
        </p:nvSpPr>
        <p:spPr>
          <a:xfrm>
            <a:off x="4412615" y="2915361"/>
            <a:ext cx="751205" cy="334010"/>
          </a:xfrm>
          <a:custGeom>
            <a:avLst/>
            <a:gdLst/>
            <a:ahLst/>
            <a:cxnLst/>
            <a:rect l="l" t="t" r="r" b="b"/>
            <a:pathLst>
              <a:path w="751204" h="334010">
                <a:moveTo>
                  <a:pt x="750747" y="159981"/>
                </a:moveTo>
                <a:lnTo>
                  <a:pt x="749579" y="151193"/>
                </a:lnTo>
                <a:lnTo>
                  <a:pt x="748169" y="147332"/>
                </a:lnTo>
                <a:lnTo>
                  <a:pt x="745909" y="143891"/>
                </a:lnTo>
                <a:lnTo>
                  <a:pt x="743165" y="139598"/>
                </a:lnTo>
                <a:lnTo>
                  <a:pt x="736384" y="134810"/>
                </a:lnTo>
                <a:lnTo>
                  <a:pt x="731139" y="134454"/>
                </a:lnTo>
                <a:lnTo>
                  <a:pt x="695833" y="131660"/>
                </a:lnTo>
                <a:lnTo>
                  <a:pt x="625449" y="123558"/>
                </a:lnTo>
                <a:lnTo>
                  <a:pt x="555536" y="112090"/>
                </a:lnTo>
                <a:lnTo>
                  <a:pt x="486232" y="97307"/>
                </a:lnTo>
                <a:lnTo>
                  <a:pt x="432600" y="83477"/>
                </a:lnTo>
                <a:lnTo>
                  <a:pt x="394296" y="72275"/>
                </a:lnTo>
                <a:lnTo>
                  <a:pt x="381050" y="68110"/>
                </a:lnTo>
                <a:lnTo>
                  <a:pt x="379336" y="67576"/>
                </a:lnTo>
                <a:lnTo>
                  <a:pt x="375437" y="66268"/>
                </a:lnTo>
                <a:lnTo>
                  <a:pt x="347827" y="57010"/>
                </a:lnTo>
                <a:lnTo>
                  <a:pt x="314998" y="45161"/>
                </a:lnTo>
                <a:lnTo>
                  <a:pt x="282422" y="32537"/>
                </a:lnTo>
                <a:lnTo>
                  <a:pt x="250177" y="19126"/>
                </a:lnTo>
                <a:lnTo>
                  <a:pt x="231889" y="11137"/>
                </a:lnTo>
                <a:lnTo>
                  <a:pt x="208178" y="355"/>
                </a:lnTo>
                <a:lnTo>
                  <a:pt x="201383" y="0"/>
                </a:lnTo>
                <a:lnTo>
                  <a:pt x="190436" y="4076"/>
                </a:lnTo>
                <a:lnTo>
                  <a:pt x="184988" y="8737"/>
                </a:lnTo>
                <a:lnTo>
                  <a:pt x="182791" y="13982"/>
                </a:lnTo>
                <a:lnTo>
                  <a:pt x="180822" y="22910"/>
                </a:lnTo>
                <a:lnTo>
                  <a:pt x="182105" y="31724"/>
                </a:lnTo>
                <a:lnTo>
                  <a:pt x="218122" y="55829"/>
                </a:lnTo>
                <a:lnTo>
                  <a:pt x="267131" y="76365"/>
                </a:lnTo>
                <a:lnTo>
                  <a:pt x="317334" y="95262"/>
                </a:lnTo>
                <a:lnTo>
                  <a:pt x="370255" y="113068"/>
                </a:lnTo>
                <a:lnTo>
                  <a:pt x="422452" y="128651"/>
                </a:lnTo>
                <a:lnTo>
                  <a:pt x="473887" y="142049"/>
                </a:lnTo>
                <a:lnTo>
                  <a:pt x="524865" y="153403"/>
                </a:lnTo>
                <a:lnTo>
                  <a:pt x="488251" y="155282"/>
                </a:lnTo>
                <a:lnTo>
                  <a:pt x="440321" y="158457"/>
                </a:lnTo>
                <a:lnTo>
                  <a:pt x="392455" y="162356"/>
                </a:lnTo>
                <a:lnTo>
                  <a:pt x="344627" y="166954"/>
                </a:lnTo>
                <a:lnTo>
                  <a:pt x="296887" y="172262"/>
                </a:lnTo>
                <a:lnTo>
                  <a:pt x="249237" y="178269"/>
                </a:lnTo>
                <a:lnTo>
                  <a:pt x="201688" y="184988"/>
                </a:lnTo>
                <a:lnTo>
                  <a:pt x="154228" y="192392"/>
                </a:lnTo>
                <a:lnTo>
                  <a:pt x="87896" y="203974"/>
                </a:lnTo>
                <a:lnTo>
                  <a:pt x="15557" y="218198"/>
                </a:lnTo>
                <a:lnTo>
                  <a:pt x="0" y="236347"/>
                </a:lnTo>
                <a:lnTo>
                  <a:pt x="1511" y="247815"/>
                </a:lnTo>
                <a:lnTo>
                  <a:pt x="4051" y="254063"/>
                </a:lnTo>
                <a:lnTo>
                  <a:pt x="13525" y="261302"/>
                </a:lnTo>
                <a:lnTo>
                  <a:pt x="20027" y="264375"/>
                </a:lnTo>
                <a:lnTo>
                  <a:pt x="25920" y="263144"/>
                </a:lnTo>
                <a:lnTo>
                  <a:pt x="73037" y="253771"/>
                </a:lnTo>
                <a:lnTo>
                  <a:pt x="120281" y="245097"/>
                </a:lnTo>
                <a:lnTo>
                  <a:pt x="167640" y="237121"/>
                </a:lnTo>
                <a:lnTo>
                  <a:pt x="215112" y="229844"/>
                </a:lnTo>
                <a:lnTo>
                  <a:pt x="262699" y="223266"/>
                </a:lnTo>
                <a:lnTo>
                  <a:pt x="310375" y="217398"/>
                </a:lnTo>
                <a:lnTo>
                  <a:pt x="358127" y="212229"/>
                </a:lnTo>
                <a:lnTo>
                  <a:pt x="405955" y="207759"/>
                </a:lnTo>
                <a:lnTo>
                  <a:pt x="453847" y="204012"/>
                </a:lnTo>
                <a:lnTo>
                  <a:pt x="501789" y="200964"/>
                </a:lnTo>
                <a:lnTo>
                  <a:pt x="569023" y="197904"/>
                </a:lnTo>
                <a:lnTo>
                  <a:pt x="576465" y="197688"/>
                </a:lnTo>
                <a:lnTo>
                  <a:pt x="567194" y="201510"/>
                </a:lnTo>
                <a:lnTo>
                  <a:pt x="528777" y="216827"/>
                </a:lnTo>
                <a:lnTo>
                  <a:pt x="490169" y="231648"/>
                </a:lnTo>
                <a:lnTo>
                  <a:pt x="451383" y="245999"/>
                </a:lnTo>
                <a:lnTo>
                  <a:pt x="412419" y="259842"/>
                </a:lnTo>
                <a:lnTo>
                  <a:pt x="368465" y="274815"/>
                </a:lnTo>
                <a:lnTo>
                  <a:pt x="324332" y="289191"/>
                </a:lnTo>
                <a:lnTo>
                  <a:pt x="316649" y="293839"/>
                </a:lnTo>
                <a:lnTo>
                  <a:pt x="311404" y="301332"/>
                </a:lnTo>
                <a:lnTo>
                  <a:pt x="309219" y="310210"/>
                </a:lnTo>
                <a:lnTo>
                  <a:pt x="310718" y="319062"/>
                </a:lnTo>
                <a:lnTo>
                  <a:pt x="315785" y="326834"/>
                </a:lnTo>
                <a:lnTo>
                  <a:pt x="322910" y="331889"/>
                </a:lnTo>
                <a:lnTo>
                  <a:pt x="331406" y="333933"/>
                </a:lnTo>
                <a:lnTo>
                  <a:pt x="340601" y="332701"/>
                </a:lnTo>
                <a:lnTo>
                  <a:pt x="379907" y="319913"/>
                </a:lnTo>
                <a:lnTo>
                  <a:pt x="419074" y="306654"/>
                </a:lnTo>
                <a:lnTo>
                  <a:pt x="458089" y="292925"/>
                </a:lnTo>
                <a:lnTo>
                  <a:pt x="496912" y="278714"/>
                </a:lnTo>
                <a:lnTo>
                  <a:pt x="535559" y="263994"/>
                </a:lnTo>
                <a:lnTo>
                  <a:pt x="574027" y="248805"/>
                </a:lnTo>
                <a:lnTo>
                  <a:pt x="612305" y="233133"/>
                </a:lnTo>
                <a:lnTo>
                  <a:pt x="650379" y="217004"/>
                </a:lnTo>
                <a:lnTo>
                  <a:pt x="692861" y="198323"/>
                </a:lnTo>
                <a:lnTo>
                  <a:pt x="735114" y="179044"/>
                </a:lnTo>
                <a:lnTo>
                  <a:pt x="750747" y="160451"/>
                </a:lnTo>
                <a:lnTo>
                  <a:pt x="750747" y="159981"/>
                </a:lnTo>
                <a:close/>
              </a:path>
            </a:pathLst>
          </a:custGeom>
          <a:solidFill>
            <a:srgbClr val="F47875"/>
          </a:solidFill>
        </p:spPr>
        <p:txBody>
          <a:bodyPr wrap="square" lIns="0" tIns="0" rIns="0" bIns="0" rtlCol="0"/>
          <a:lstStyle/>
          <a:p>
            <a:endParaRPr/>
          </a:p>
        </p:txBody>
      </p:sp>
      <p:sp>
        <p:nvSpPr>
          <p:cNvPr id="67" name="bg object 67"/>
          <p:cNvSpPr/>
          <p:nvPr/>
        </p:nvSpPr>
        <p:spPr>
          <a:xfrm>
            <a:off x="2457450" y="3114675"/>
            <a:ext cx="2185670" cy="431165"/>
          </a:xfrm>
          <a:custGeom>
            <a:avLst/>
            <a:gdLst/>
            <a:ahLst/>
            <a:cxnLst/>
            <a:rect l="l" t="t" r="r" b="b"/>
            <a:pathLst>
              <a:path w="2185670" h="431164">
                <a:moveTo>
                  <a:pt x="2185542" y="0"/>
                </a:moveTo>
                <a:lnTo>
                  <a:pt x="0" y="431038"/>
                </a:lnTo>
              </a:path>
            </a:pathLst>
          </a:custGeom>
          <a:ln w="38100">
            <a:solidFill>
              <a:srgbClr val="F47875"/>
            </a:solidFill>
          </a:ln>
        </p:spPr>
        <p:txBody>
          <a:bodyPr wrap="square" lIns="0" tIns="0" rIns="0" bIns="0" rtlCol="0"/>
          <a:lstStyle/>
          <a:p>
            <a:endParaRPr/>
          </a:p>
        </p:txBody>
      </p:sp>
      <p:pic>
        <p:nvPicPr>
          <p:cNvPr id="68" name="bg object 68"/>
          <p:cNvPicPr/>
          <p:nvPr/>
        </p:nvPicPr>
        <p:blipFill>
          <a:blip r:embed="rId9" cstate="print"/>
          <a:stretch>
            <a:fillRect/>
          </a:stretch>
        </p:blipFill>
        <p:spPr>
          <a:xfrm>
            <a:off x="8565834" y="4411801"/>
            <a:ext cx="228934" cy="143583"/>
          </a:xfrm>
          <a:prstGeom prst="rect">
            <a:avLst/>
          </a:prstGeom>
        </p:spPr>
      </p:pic>
      <p:sp>
        <p:nvSpPr>
          <p:cNvPr id="69" name="bg object 69"/>
          <p:cNvSpPr/>
          <p:nvPr/>
        </p:nvSpPr>
        <p:spPr>
          <a:xfrm>
            <a:off x="8557704" y="4338840"/>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FFE896"/>
          </a:solidFill>
        </p:spPr>
        <p:txBody>
          <a:bodyPr wrap="square" lIns="0" tIns="0" rIns="0" bIns="0" rtlCol="0"/>
          <a:lstStyle/>
          <a:p>
            <a:endParaRPr/>
          </a:p>
        </p:txBody>
      </p:sp>
      <p:pic>
        <p:nvPicPr>
          <p:cNvPr id="70" name="bg object 70"/>
          <p:cNvPicPr/>
          <p:nvPr/>
        </p:nvPicPr>
        <p:blipFill>
          <a:blip r:embed="rId7" cstate="print"/>
          <a:stretch>
            <a:fillRect/>
          </a:stretch>
        </p:blipFill>
        <p:spPr>
          <a:xfrm>
            <a:off x="8356284" y="4326076"/>
            <a:ext cx="228934" cy="143583"/>
          </a:xfrm>
          <a:prstGeom prst="rect">
            <a:avLst/>
          </a:prstGeom>
        </p:spPr>
      </p:pic>
      <p:sp>
        <p:nvSpPr>
          <p:cNvPr id="71" name="bg object 71"/>
          <p:cNvSpPr/>
          <p:nvPr/>
        </p:nvSpPr>
        <p:spPr>
          <a:xfrm>
            <a:off x="8348154" y="425311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2B5ED9"/>
          </a:solidFill>
        </p:spPr>
        <p:txBody>
          <a:bodyPr wrap="square" lIns="0" tIns="0" rIns="0" bIns="0" rtlCol="0"/>
          <a:lstStyle/>
          <a:p>
            <a:endParaRPr/>
          </a:p>
        </p:txBody>
      </p:sp>
      <p:pic>
        <p:nvPicPr>
          <p:cNvPr id="72" name="bg object 72"/>
          <p:cNvPicPr/>
          <p:nvPr/>
        </p:nvPicPr>
        <p:blipFill>
          <a:blip r:embed="rId9" cstate="print"/>
          <a:stretch>
            <a:fillRect/>
          </a:stretch>
        </p:blipFill>
        <p:spPr>
          <a:xfrm>
            <a:off x="7079934" y="5625577"/>
            <a:ext cx="228934" cy="145293"/>
          </a:xfrm>
          <a:prstGeom prst="rect">
            <a:avLst/>
          </a:prstGeom>
        </p:spPr>
      </p:pic>
      <p:sp>
        <p:nvSpPr>
          <p:cNvPr id="73" name="bg object 73"/>
          <p:cNvSpPr/>
          <p:nvPr/>
        </p:nvSpPr>
        <p:spPr>
          <a:xfrm>
            <a:off x="7071804" y="5551741"/>
            <a:ext cx="283845" cy="278765"/>
          </a:xfrm>
          <a:custGeom>
            <a:avLst/>
            <a:gdLst/>
            <a:ahLst/>
            <a:cxnLst/>
            <a:rect l="l" t="t" r="r" b="b"/>
            <a:pathLst>
              <a:path w="283845" h="278764">
                <a:moveTo>
                  <a:pt x="283667" y="115341"/>
                </a:moveTo>
                <a:lnTo>
                  <a:pt x="281051" y="107200"/>
                </a:lnTo>
                <a:lnTo>
                  <a:pt x="278523" y="103212"/>
                </a:lnTo>
                <a:lnTo>
                  <a:pt x="270789" y="99047"/>
                </a:lnTo>
                <a:lnTo>
                  <a:pt x="266065" y="98018"/>
                </a:lnTo>
                <a:lnTo>
                  <a:pt x="261747" y="99415"/>
                </a:lnTo>
                <a:lnTo>
                  <a:pt x="237947" y="106895"/>
                </a:lnTo>
                <a:lnTo>
                  <a:pt x="214020" y="113982"/>
                </a:lnTo>
                <a:lnTo>
                  <a:pt x="189992" y="120688"/>
                </a:lnTo>
                <a:lnTo>
                  <a:pt x="165862" y="127000"/>
                </a:lnTo>
                <a:lnTo>
                  <a:pt x="161912" y="127977"/>
                </a:lnTo>
                <a:lnTo>
                  <a:pt x="178244" y="104482"/>
                </a:lnTo>
                <a:lnTo>
                  <a:pt x="194449" y="80441"/>
                </a:lnTo>
                <a:lnTo>
                  <a:pt x="221119" y="39166"/>
                </a:lnTo>
                <a:lnTo>
                  <a:pt x="231914" y="19050"/>
                </a:lnTo>
                <a:lnTo>
                  <a:pt x="231470" y="12407"/>
                </a:lnTo>
                <a:lnTo>
                  <a:pt x="228688" y="6388"/>
                </a:lnTo>
                <a:lnTo>
                  <a:pt x="223799" y="2044"/>
                </a:lnTo>
                <a:lnTo>
                  <a:pt x="217449" y="0"/>
                </a:lnTo>
                <a:lnTo>
                  <a:pt x="211124" y="419"/>
                </a:lnTo>
                <a:lnTo>
                  <a:pt x="205409" y="3175"/>
                </a:lnTo>
                <a:lnTo>
                  <a:pt x="200888" y="8140"/>
                </a:lnTo>
                <a:lnTo>
                  <a:pt x="190703" y="24434"/>
                </a:lnTo>
                <a:lnTo>
                  <a:pt x="180378" y="40627"/>
                </a:lnTo>
                <a:lnTo>
                  <a:pt x="159283" y="72694"/>
                </a:lnTo>
                <a:lnTo>
                  <a:pt x="137642" y="104254"/>
                </a:lnTo>
                <a:lnTo>
                  <a:pt x="132346" y="111734"/>
                </a:lnTo>
                <a:lnTo>
                  <a:pt x="97764" y="23876"/>
                </a:lnTo>
                <a:lnTo>
                  <a:pt x="95783" y="20383"/>
                </a:lnTo>
                <a:lnTo>
                  <a:pt x="88150" y="15862"/>
                </a:lnTo>
                <a:lnTo>
                  <a:pt x="82854" y="14947"/>
                </a:lnTo>
                <a:lnTo>
                  <a:pt x="74828" y="17602"/>
                </a:lnTo>
                <a:lnTo>
                  <a:pt x="70891" y="20142"/>
                </a:lnTo>
                <a:lnTo>
                  <a:pt x="66776" y="28016"/>
                </a:lnTo>
                <a:lnTo>
                  <a:pt x="65519" y="32994"/>
                </a:lnTo>
                <a:lnTo>
                  <a:pt x="67144" y="37147"/>
                </a:lnTo>
                <a:lnTo>
                  <a:pt x="107797" y="140462"/>
                </a:lnTo>
                <a:lnTo>
                  <a:pt x="92925" y="143586"/>
                </a:lnTo>
                <a:lnTo>
                  <a:pt x="68453" y="148336"/>
                </a:lnTo>
                <a:lnTo>
                  <a:pt x="54622" y="150825"/>
                </a:lnTo>
                <a:lnTo>
                  <a:pt x="26898" y="155460"/>
                </a:lnTo>
                <a:lnTo>
                  <a:pt x="9144" y="158140"/>
                </a:lnTo>
                <a:lnTo>
                  <a:pt x="4876" y="162140"/>
                </a:lnTo>
                <a:lnTo>
                  <a:pt x="889" y="169011"/>
                </a:lnTo>
                <a:lnTo>
                  <a:pt x="0" y="174383"/>
                </a:lnTo>
                <a:lnTo>
                  <a:pt x="2603" y="182524"/>
                </a:lnTo>
                <a:lnTo>
                  <a:pt x="5130" y="186512"/>
                </a:lnTo>
                <a:lnTo>
                  <a:pt x="9004" y="188607"/>
                </a:lnTo>
                <a:lnTo>
                  <a:pt x="13004" y="190322"/>
                </a:lnTo>
                <a:lnTo>
                  <a:pt x="15963" y="191122"/>
                </a:lnTo>
                <a:lnTo>
                  <a:pt x="18935" y="191122"/>
                </a:lnTo>
                <a:lnTo>
                  <a:pt x="21894" y="190322"/>
                </a:lnTo>
                <a:lnTo>
                  <a:pt x="46520" y="186486"/>
                </a:lnTo>
                <a:lnTo>
                  <a:pt x="71094" y="182245"/>
                </a:lnTo>
                <a:lnTo>
                  <a:pt x="81699" y="180238"/>
                </a:lnTo>
                <a:lnTo>
                  <a:pt x="80238" y="182143"/>
                </a:lnTo>
                <a:lnTo>
                  <a:pt x="68110" y="197599"/>
                </a:lnTo>
                <a:lnTo>
                  <a:pt x="55829" y="212940"/>
                </a:lnTo>
                <a:lnTo>
                  <a:pt x="38696" y="233857"/>
                </a:lnTo>
                <a:lnTo>
                  <a:pt x="26250" y="248653"/>
                </a:lnTo>
                <a:lnTo>
                  <a:pt x="24269" y="252463"/>
                </a:lnTo>
                <a:lnTo>
                  <a:pt x="24269" y="261353"/>
                </a:lnTo>
                <a:lnTo>
                  <a:pt x="26085" y="266306"/>
                </a:lnTo>
                <a:lnTo>
                  <a:pt x="32270" y="272034"/>
                </a:lnTo>
                <a:lnTo>
                  <a:pt x="36563" y="274345"/>
                </a:lnTo>
                <a:lnTo>
                  <a:pt x="45453" y="273951"/>
                </a:lnTo>
                <a:lnTo>
                  <a:pt x="49974" y="272554"/>
                </a:lnTo>
                <a:lnTo>
                  <a:pt x="52819" y="269189"/>
                </a:lnTo>
                <a:lnTo>
                  <a:pt x="72034" y="246087"/>
                </a:lnTo>
                <a:lnTo>
                  <a:pt x="90893" y="222707"/>
                </a:lnTo>
                <a:lnTo>
                  <a:pt x="109410" y="199047"/>
                </a:lnTo>
                <a:lnTo>
                  <a:pt x="123558" y="180441"/>
                </a:lnTo>
                <a:lnTo>
                  <a:pt x="158635" y="269532"/>
                </a:lnTo>
                <a:lnTo>
                  <a:pt x="160616" y="273024"/>
                </a:lnTo>
                <a:lnTo>
                  <a:pt x="168262" y="277571"/>
                </a:lnTo>
                <a:lnTo>
                  <a:pt x="173558" y="278472"/>
                </a:lnTo>
                <a:lnTo>
                  <a:pt x="181597" y="275831"/>
                </a:lnTo>
                <a:lnTo>
                  <a:pt x="185521" y="273265"/>
                </a:lnTo>
                <a:lnTo>
                  <a:pt x="189623" y="265417"/>
                </a:lnTo>
                <a:lnTo>
                  <a:pt x="190893" y="260426"/>
                </a:lnTo>
                <a:lnTo>
                  <a:pt x="153301" y="164973"/>
                </a:lnTo>
                <a:lnTo>
                  <a:pt x="168592" y="161302"/>
                </a:lnTo>
                <a:lnTo>
                  <a:pt x="216801" y="148488"/>
                </a:lnTo>
                <a:lnTo>
                  <a:pt x="257251" y="136423"/>
                </a:lnTo>
                <a:lnTo>
                  <a:pt x="282879" y="120510"/>
                </a:lnTo>
                <a:lnTo>
                  <a:pt x="283667" y="115341"/>
                </a:lnTo>
                <a:close/>
              </a:path>
            </a:pathLst>
          </a:custGeom>
          <a:solidFill>
            <a:srgbClr val="FFE896"/>
          </a:solidFill>
        </p:spPr>
        <p:txBody>
          <a:bodyPr wrap="square" lIns="0" tIns="0" rIns="0" bIns="0" rtlCol="0"/>
          <a:lstStyle/>
          <a:p>
            <a:endParaRPr/>
          </a:p>
        </p:txBody>
      </p:sp>
      <p:pic>
        <p:nvPicPr>
          <p:cNvPr id="74" name="bg object 74"/>
          <p:cNvPicPr/>
          <p:nvPr/>
        </p:nvPicPr>
        <p:blipFill>
          <a:blip r:embed="rId8" cstate="print"/>
          <a:stretch>
            <a:fillRect/>
          </a:stretch>
        </p:blipFill>
        <p:spPr>
          <a:xfrm>
            <a:off x="7470459" y="6031051"/>
            <a:ext cx="228934" cy="143583"/>
          </a:xfrm>
          <a:prstGeom prst="rect">
            <a:avLst/>
          </a:prstGeom>
        </p:spPr>
      </p:pic>
      <p:sp>
        <p:nvSpPr>
          <p:cNvPr id="75" name="bg object 75"/>
          <p:cNvSpPr/>
          <p:nvPr/>
        </p:nvSpPr>
        <p:spPr>
          <a:xfrm>
            <a:off x="7462329" y="5958090"/>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697"/>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D2BBEB"/>
          </a:solidFill>
        </p:spPr>
        <p:txBody>
          <a:bodyPr wrap="square" lIns="0" tIns="0" rIns="0" bIns="0" rtlCol="0"/>
          <a:lstStyle/>
          <a:p>
            <a:endParaRPr/>
          </a:p>
        </p:txBody>
      </p:sp>
      <p:pic>
        <p:nvPicPr>
          <p:cNvPr id="76" name="bg object 76"/>
          <p:cNvPicPr/>
          <p:nvPr/>
        </p:nvPicPr>
        <p:blipFill>
          <a:blip r:embed="rId10" cstate="print"/>
          <a:stretch>
            <a:fillRect/>
          </a:stretch>
        </p:blipFill>
        <p:spPr>
          <a:xfrm>
            <a:off x="9832659" y="4811851"/>
            <a:ext cx="228934" cy="143583"/>
          </a:xfrm>
          <a:prstGeom prst="rect">
            <a:avLst/>
          </a:prstGeom>
        </p:spPr>
      </p:pic>
      <p:sp>
        <p:nvSpPr>
          <p:cNvPr id="77" name="bg object 77"/>
          <p:cNvSpPr/>
          <p:nvPr/>
        </p:nvSpPr>
        <p:spPr>
          <a:xfrm>
            <a:off x="9824529" y="4738890"/>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F47875"/>
          </a:solidFill>
        </p:spPr>
        <p:txBody>
          <a:bodyPr wrap="square" lIns="0" tIns="0" rIns="0" bIns="0" rtlCol="0"/>
          <a:lstStyle/>
          <a:p>
            <a:endParaRPr/>
          </a:p>
        </p:txBody>
      </p:sp>
      <p:pic>
        <p:nvPicPr>
          <p:cNvPr id="78" name="bg object 78"/>
          <p:cNvPicPr/>
          <p:nvPr/>
        </p:nvPicPr>
        <p:blipFill>
          <a:blip r:embed="rId6" cstate="print"/>
          <a:stretch>
            <a:fillRect/>
          </a:stretch>
        </p:blipFill>
        <p:spPr>
          <a:xfrm>
            <a:off x="8794434" y="4116526"/>
            <a:ext cx="228934" cy="143583"/>
          </a:xfrm>
          <a:prstGeom prst="rect">
            <a:avLst/>
          </a:prstGeom>
        </p:spPr>
      </p:pic>
      <p:sp>
        <p:nvSpPr>
          <p:cNvPr id="79" name="bg object 79"/>
          <p:cNvSpPr/>
          <p:nvPr/>
        </p:nvSpPr>
        <p:spPr>
          <a:xfrm>
            <a:off x="8786304" y="404356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DBF0CA"/>
          </a:solidFill>
        </p:spPr>
        <p:txBody>
          <a:bodyPr wrap="square" lIns="0" tIns="0" rIns="0" bIns="0" rtlCol="0"/>
          <a:lstStyle/>
          <a:p>
            <a:endParaRPr/>
          </a:p>
        </p:txBody>
      </p:sp>
      <p:pic>
        <p:nvPicPr>
          <p:cNvPr id="80" name="bg object 80"/>
          <p:cNvPicPr/>
          <p:nvPr/>
        </p:nvPicPr>
        <p:blipFill>
          <a:blip r:embed="rId14" cstate="print"/>
          <a:stretch>
            <a:fillRect/>
          </a:stretch>
        </p:blipFill>
        <p:spPr>
          <a:xfrm>
            <a:off x="3543299" y="4305299"/>
            <a:ext cx="2724150" cy="2390775"/>
          </a:xfrm>
          <a:prstGeom prst="rect">
            <a:avLst/>
          </a:prstGeom>
        </p:spPr>
      </p:pic>
      <p:pic>
        <p:nvPicPr>
          <p:cNvPr id="81" name="bg object 81"/>
          <p:cNvPicPr/>
          <p:nvPr/>
        </p:nvPicPr>
        <p:blipFill>
          <a:blip r:embed="rId15" cstate="print"/>
          <a:stretch>
            <a:fillRect/>
          </a:stretch>
        </p:blipFill>
        <p:spPr>
          <a:xfrm>
            <a:off x="2929923" y="3493434"/>
            <a:ext cx="2314047" cy="1016716"/>
          </a:xfrm>
          <a:prstGeom prst="rect">
            <a:avLst/>
          </a:prstGeom>
        </p:spPr>
      </p:pic>
      <p:pic>
        <p:nvPicPr>
          <p:cNvPr id="82" name="bg object 82"/>
          <p:cNvPicPr/>
          <p:nvPr/>
        </p:nvPicPr>
        <p:blipFill>
          <a:blip r:embed="rId14" cstate="print"/>
          <a:stretch>
            <a:fillRect/>
          </a:stretch>
        </p:blipFill>
        <p:spPr>
          <a:xfrm>
            <a:off x="3543299" y="4305299"/>
            <a:ext cx="2724150" cy="2390775"/>
          </a:xfrm>
          <a:prstGeom prst="rect">
            <a:avLst/>
          </a:prstGeom>
        </p:spPr>
      </p:pic>
      <p:pic>
        <p:nvPicPr>
          <p:cNvPr id="83" name="bg object 83"/>
          <p:cNvPicPr/>
          <p:nvPr/>
        </p:nvPicPr>
        <p:blipFill>
          <a:blip r:embed="rId16" cstate="print"/>
          <a:stretch>
            <a:fillRect/>
          </a:stretch>
        </p:blipFill>
        <p:spPr>
          <a:xfrm>
            <a:off x="2929923" y="3493434"/>
            <a:ext cx="2314047" cy="1016716"/>
          </a:xfrm>
          <a:prstGeom prst="rect">
            <a:avLst/>
          </a:prstGeom>
        </p:spPr>
      </p:pic>
      <p:sp>
        <p:nvSpPr>
          <p:cNvPr id="84" name="bg object 84"/>
          <p:cNvSpPr/>
          <p:nvPr/>
        </p:nvSpPr>
        <p:spPr>
          <a:xfrm>
            <a:off x="5548884" y="3151238"/>
            <a:ext cx="660400" cy="403225"/>
          </a:xfrm>
          <a:custGeom>
            <a:avLst/>
            <a:gdLst/>
            <a:ahLst/>
            <a:cxnLst/>
            <a:rect l="l" t="t" r="r" b="b"/>
            <a:pathLst>
              <a:path w="660400" h="403225">
                <a:moveTo>
                  <a:pt x="660273" y="23190"/>
                </a:moveTo>
                <a:lnTo>
                  <a:pt x="648804" y="4559"/>
                </a:lnTo>
                <a:lnTo>
                  <a:pt x="644588" y="1714"/>
                </a:lnTo>
                <a:lnTo>
                  <a:pt x="636460" y="0"/>
                </a:lnTo>
                <a:lnTo>
                  <a:pt x="631507" y="1739"/>
                </a:lnTo>
                <a:lnTo>
                  <a:pt x="597979" y="13169"/>
                </a:lnTo>
                <a:lnTo>
                  <a:pt x="530148" y="33591"/>
                </a:lnTo>
                <a:lnTo>
                  <a:pt x="461403" y="50749"/>
                </a:lnTo>
                <a:lnTo>
                  <a:pt x="391909" y="64617"/>
                </a:lnTo>
                <a:lnTo>
                  <a:pt x="337185" y="73152"/>
                </a:lnTo>
                <a:lnTo>
                  <a:pt x="297561" y="78028"/>
                </a:lnTo>
                <a:lnTo>
                  <a:pt x="283756" y="79451"/>
                </a:lnTo>
                <a:lnTo>
                  <a:pt x="281965" y="79641"/>
                </a:lnTo>
                <a:lnTo>
                  <a:pt x="277876" y="79984"/>
                </a:lnTo>
                <a:lnTo>
                  <a:pt x="248856" y="82423"/>
                </a:lnTo>
                <a:lnTo>
                  <a:pt x="214007" y="84531"/>
                </a:lnTo>
                <a:lnTo>
                  <a:pt x="179108" y="85826"/>
                </a:lnTo>
                <a:lnTo>
                  <a:pt x="144183" y="86296"/>
                </a:lnTo>
                <a:lnTo>
                  <a:pt x="124231" y="86182"/>
                </a:lnTo>
                <a:lnTo>
                  <a:pt x="98196" y="85674"/>
                </a:lnTo>
                <a:lnTo>
                  <a:pt x="91808" y="88049"/>
                </a:lnTo>
                <a:lnTo>
                  <a:pt x="83362" y="96126"/>
                </a:lnTo>
                <a:lnTo>
                  <a:pt x="80213" y="102552"/>
                </a:lnTo>
                <a:lnTo>
                  <a:pt x="80264" y="108254"/>
                </a:lnTo>
                <a:lnTo>
                  <a:pt x="129286" y="132689"/>
                </a:lnTo>
                <a:lnTo>
                  <a:pt x="155879" y="132651"/>
                </a:lnTo>
                <a:lnTo>
                  <a:pt x="208965" y="131140"/>
                </a:lnTo>
                <a:lnTo>
                  <a:pt x="263702" y="127558"/>
                </a:lnTo>
                <a:lnTo>
                  <a:pt x="319392" y="121983"/>
                </a:lnTo>
                <a:lnTo>
                  <a:pt x="372059" y="114846"/>
                </a:lnTo>
                <a:lnTo>
                  <a:pt x="424434" y="105841"/>
                </a:lnTo>
                <a:lnTo>
                  <a:pt x="449580" y="100825"/>
                </a:lnTo>
                <a:lnTo>
                  <a:pt x="416712" y="117043"/>
                </a:lnTo>
                <a:lnTo>
                  <a:pt x="373964" y="138950"/>
                </a:lnTo>
                <a:lnTo>
                  <a:pt x="331546" y="161480"/>
                </a:lnTo>
                <a:lnTo>
                  <a:pt x="289458" y="184632"/>
                </a:lnTo>
                <a:lnTo>
                  <a:pt x="247713" y="208407"/>
                </a:lnTo>
                <a:lnTo>
                  <a:pt x="206336" y="232803"/>
                </a:lnTo>
                <a:lnTo>
                  <a:pt x="165328" y="257797"/>
                </a:lnTo>
                <a:lnTo>
                  <a:pt x="124675" y="283387"/>
                </a:lnTo>
                <a:lnTo>
                  <a:pt x="68364" y="320281"/>
                </a:lnTo>
                <a:lnTo>
                  <a:pt x="7556" y="361988"/>
                </a:lnTo>
                <a:lnTo>
                  <a:pt x="0" y="377571"/>
                </a:lnTo>
                <a:lnTo>
                  <a:pt x="469" y="384810"/>
                </a:lnTo>
                <a:lnTo>
                  <a:pt x="6388" y="394754"/>
                </a:lnTo>
                <a:lnTo>
                  <a:pt x="11201" y="399478"/>
                </a:lnTo>
                <a:lnTo>
                  <a:pt x="22771" y="402386"/>
                </a:lnTo>
                <a:lnTo>
                  <a:pt x="29959" y="402615"/>
                </a:lnTo>
                <a:lnTo>
                  <a:pt x="34874" y="399161"/>
                </a:lnTo>
                <a:lnTo>
                  <a:pt x="74434" y="371906"/>
                </a:lnTo>
                <a:lnTo>
                  <a:pt x="114376" y="345236"/>
                </a:lnTo>
                <a:lnTo>
                  <a:pt x="154711" y="319151"/>
                </a:lnTo>
                <a:lnTo>
                  <a:pt x="195427" y="293662"/>
                </a:lnTo>
                <a:lnTo>
                  <a:pt x="236512" y="268782"/>
                </a:lnTo>
                <a:lnTo>
                  <a:pt x="277977" y="244513"/>
                </a:lnTo>
                <a:lnTo>
                  <a:pt x="319786" y="220865"/>
                </a:lnTo>
                <a:lnTo>
                  <a:pt x="361937" y="197827"/>
                </a:lnTo>
                <a:lnTo>
                  <a:pt x="404418" y="175412"/>
                </a:lnTo>
                <a:lnTo>
                  <a:pt x="447230" y="153631"/>
                </a:lnTo>
                <a:lnTo>
                  <a:pt x="507758" y="124206"/>
                </a:lnTo>
                <a:lnTo>
                  <a:pt x="514527" y="121043"/>
                </a:lnTo>
                <a:lnTo>
                  <a:pt x="507517" y="128244"/>
                </a:lnTo>
                <a:lnTo>
                  <a:pt x="478294" y="157518"/>
                </a:lnTo>
                <a:lnTo>
                  <a:pt x="448716" y="186410"/>
                </a:lnTo>
                <a:lnTo>
                  <a:pt x="418782" y="214947"/>
                </a:lnTo>
                <a:lnTo>
                  <a:pt x="388480" y="243078"/>
                </a:lnTo>
                <a:lnTo>
                  <a:pt x="354050" y="274243"/>
                </a:lnTo>
                <a:lnTo>
                  <a:pt x="319214" y="304914"/>
                </a:lnTo>
                <a:lnTo>
                  <a:pt x="314007" y="312229"/>
                </a:lnTo>
                <a:lnTo>
                  <a:pt x="312153" y="321183"/>
                </a:lnTo>
                <a:lnTo>
                  <a:pt x="313664" y="330200"/>
                </a:lnTo>
                <a:lnTo>
                  <a:pt x="318541" y="337743"/>
                </a:lnTo>
                <a:lnTo>
                  <a:pt x="326275" y="342861"/>
                </a:lnTo>
                <a:lnTo>
                  <a:pt x="334810" y="344690"/>
                </a:lnTo>
                <a:lnTo>
                  <a:pt x="343420" y="343204"/>
                </a:lnTo>
                <a:lnTo>
                  <a:pt x="351383" y="338429"/>
                </a:lnTo>
                <a:lnTo>
                  <a:pt x="382409" y="311124"/>
                </a:lnTo>
                <a:lnTo>
                  <a:pt x="413131" y="283438"/>
                </a:lnTo>
                <a:lnTo>
                  <a:pt x="443509" y="255384"/>
                </a:lnTo>
                <a:lnTo>
                  <a:pt x="473544" y="226961"/>
                </a:lnTo>
                <a:lnTo>
                  <a:pt x="503199" y="198145"/>
                </a:lnTo>
                <a:lnTo>
                  <a:pt x="532511" y="168960"/>
                </a:lnTo>
                <a:lnTo>
                  <a:pt x="561454" y="139420"/>
                </a:lnTo>
                <a:lnTo>
                  <a:pt x="590042" y="109537"/>
                </a:lnTo>
                <a:lnTo>
                  <a:pt x="621652" y="75565"/>
                </a:lnTo>
                <a:lnTo>
                  <a:pt x="652818" y="41122"/>
                </a:lnTo>
                <a:lnTo>
                  <a:pt x="658609" y="33299"/>
                </a:lnTo>
                <a:lnTo>
                  <a:pt x="660273" y="23190"/>
                </a:lnTo>
                <a:close/>
              </a:path>
            </a:pathLst>
          </a:custGeom>
          <a:solidFill>
            <a:srgbClr val="DBF0CA"/>
          </a:solidFill>
        </p:spPr>
        <p:txBody>
          <a:bodyPr wrap="square" lIns="0" tIns="0" rIns="0" bIns="0" rtlCol="0"/>
          <a:lstStyle/>
          <a:p>
            <a:endParaRPr/>
          </a:p>
        </p:txBody>
      </p:sp>
      <p:pic>
        <p:nvPicPr>
          <p:cNvPr id="85" name="bg object 85"/>
          <p:cNvPicPr/>
          <p:nvPr/>
        </p:nvPicPr>
        <p:blipFill>
          <a:blip r:embed="rId7" cstate="print"/>
          <a:stretch>
            <a:fillRect/>
          </a:stretch>
        </p:blipFill>
        <p:spPr>
          <a:xfrm>
            <a:off x="10404159" y="3487876"/>
            <a:ext cx="228934" cy="143584"/>
          </a:xfrm>
          <a:prstGeom prst="rect">
            <a:avLst/>
          </a:prstGeom>
        </p:spPr>
      </p:pic>
      <p:sp>
        <p:nvSpPr>
          <p:cNvPr id="86" name="bg object 86"/>
          <p:cNvSpPr/>
          <p:nvPr/>
        </p:nvSpPr>
        <p:spPr>
          <a:xfrm>
            <a:off x="10396029" y="341491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89"/>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68453" y="146583"/>
                </a:lnTo>
                <a:lnTo>
                  <a:pt x="54622" y="149047"/>
                </a:lnTo>
                <a:lnTo>
                  <a:pt x="26898" y="153619"/>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2B5ED9"/>
          </a:solidFill>
        </p:spPr>
        <p:txBody>
          <a:bodyPr wrap="square" lIns="0" tIns="0" rIns="0" bIns="0" rtlCol="0"/>
          <a:lstStyle/>
          <a:p>
            <a:endParaRPr/>
          </a:p>
        </p:txBody>
      </p:sp>
      <p:pic>
        <p:nvPicPr>
          <p:cNvPr id="87" name="bg object 87"/>
          <p:cNvPicPr/>
          <p:nvPr/>
        </p:nvPicPr>
        <p:blipFill>
          <a:blip r:embed="rId9" cstate="print"/>
          <a:stretch>
            <a:fillRect/>
          </a:stretch>
        </p:blipFill>
        <p:spPr>
          <a:xfrm>
            <a:off x="10308909" y="2763976"/>
            <a:ext cx="228934" cy="143584"/>
          </a:xfrm>
          <a:prstGeom prst="rect">
            <a:avLst/>
          </a:prstGeom>
        </p:spPr>
      </p:pic>
      <p:sp>
        <p:nvSpPr>
          <p:cNvPr id="88" name="bg object 88"/>
          <p:cNvSpPr/>
          <p:nvPr/>
        </p:nvSpPr>
        <p:spPr>
          <a:xfrm>
            <a:off x="10300779" y="269101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89"/>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68453" y="146583"/>
                </a:lnTo>
                <a:lnTo>
                  <a:pt x="54622" y="149047"/>
                </a:lnTo>
                <a:lnTo>
                  <a:pt x="26898" y="153619"/>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710"/>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FFE896"/>
          </a:solidFill>
        </p:spPr>
        <p:txBody>
          <a:bodyPr wrap="square" lIns="0" tIns="0" rIns="0" bIns="0" rtlCol="0"/>
          <a:lstStyle/>
          <a:p>
            <a:endParaRPr/>
          </a:p>
        </p:txBody>
      </p:sp>
      <p:pic>
        <p:nvPicPr>
          <p:cNvPr id="89" name="bg object 89"/>
          <p:cNvPicPr/>
          <p:nvPr/>
        </p:nvPicPr>
        <p:blipFill>
          <a:blip r:embed="rId9" cstate="print"/>
          <a:stretch>
            <a:fillRect/>
          </a:stretch>
        </p:blipFill>
        <p:spPr>
          <a:xfrm>
            <a:off x="9661209" y="5183326"/>
            <a:ext cx="228934" cy="143583"/>
          </a:xfrm>
          <a:prstGeom prst="rect">
            <a:avLst/>
          </a:prstGeom>
        </p:spPr>
      </p:pic>
      <p:sp>
        <p:nvSpPr>
          <p:cNvPr id="90" name="bg object 90"/>
          <p:cNvSpPr/>
          <p:nvPr/>
        </p:nvSpPr>
        <p:spPr>
          <a:xfrm>
            <a:off x="9653079" y="5110365"/>
            <a:ext cx="283845" cy="275590"/>
          </a:xfrm>
          <a:custGeom>
            <a:avLst/>
            <a:gdLst/>
            <a:ahLst/>
            <a:cxnLst/>
            <a:rect l="l" t="t" r="r" b="b"/>
            <a:pathLst>
              <a:path w="283845" h="275589">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697"/>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FFE896"/>
          </a:solidFill>
        </p:spPr>
        <p:txBody>
          <a:bodyPr wrap="square" lIns="0" tIns="0" rIns="0" bIns="0" rtlCol="0"/>
          <a:lstStyle/>
          <a:p>
            <a:endParaRPr/>
          </a:p>
        </p:txBody>
      </p:sp>
      <p:sp>
        <p:nvSpPr>
          <p:cNvPr id="2" name="Holder 2"/>
          <p:cNvSpPr>
            <a:spLocks noGrp="1"/>
          </p:cNvSpPr>
          <p:nvPr>
            <p:ph type="ctrTitle"/>
          </p:nvPr>
        </p:nvSpPr>
        <p:spPr>
          <a:xfrm>
            <a:off x="969010" y="511111"/>
            <a:ext cx="5454650" cy="448944"/>
          </a:xfrm>
          <a:prstGeom prst="rect">
            <a:avLst/>
          </a:prstGeom>
        </p:spPr>
        <p:txBody>
          <a:bodyPr wrap="square" lIns="0" tIns="0" rIns="0" bIns="0">
            <a:spAutoFit/>
          </a:bodyPr>
          <a:lstStyle>
            <a:lvl1pPr>
              <a:defRPr sz="2750" b="1" i="0">
                <a:solidFill>
                  <a:srgbClr val="4E5169"/>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550" b="0" i="0">
                <a:solidFill>
                  <a:srgbClr val="6D719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4359402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50" b="1" i="0">
                <a:solidFill>
                  <a:srgbClr val="4E5169"/>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550" b="0" i="0">
                <a:solidFill>
                  <a:srgbClr val="6D719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325482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50" b="1" i="0">
                <a:solidFill>
                  <a:srgbClr val="4E5169"/>
                </a:solidFill>
                <a:latin typeface="Calibri"/>
                <a:cs typeface="Calibri"/>
              </a:defRPr>
            </a:lvl1pPr>
          </a:lstStyle>
          <a:p>
            <a:endParaRPr/>
          </a:p>
        </p:txBody>
      </p:sp>
      <p:sp>
        <p:nvSpPr>
          <p:cNvPr id="3" name="Holder 3"/>
          <p:cNvSpPr>
            <a:spLocks noGrp="1"/>
          </p:cNvSpPr>
          <p:nvPr>
            <p:ph sz="half" idx="2"/>
          </p:nvPr>
        </p:nvSpPr>
        <p:spPr>
          <a:xfrm>
            <a:off x="1072197" y="1663001"/>
            <a:ext cx="4272915" cy="4388485"/>
          </a:xfrm>
          <a:prstGeom prst="rect">
            <a:avLst/>
          </a:prstGeom>
        </p:spPr>
        <p:txBody>
          <a:bodyPr wrap="square" lIns="0" tIns="0" rIns="0" bIns="0">
            <a:spAutoFit/>
          </a:bodyPr>
          <a:lstStyle>
            <a:lvl1pPr>
              <a:defRPr sz="2400" b="1" i="0">
                <a:solidFill>
                  <a:srgbClr val="F67874"/>
                </a:solidFill>
                <a:latin typeface="Calibri"/>
                <a:cs typeface="Calibri"/>
              </a:defRPr>
            </a:lvl1pPr>
          </a:lstStyle>
          <a:p>
            <a:endParaRPr/>
          </a:p>
        </p:txBody>
      </p:sp>
      <p:sp>
        <p:nvSpPr>
          <p:cNvPr id="4" name="Holder 4"/>
          <p:cNvSpPr>
            <a:spLocks noGrp="1"/>
          </p:cNvSpPr>
          <p:nvPr>
            <p:ph sz="half" idx="3"/>
          </p:nvPr>
        </p:nvSpPr>
        <p:spPr>
          <a:xfrm>
            <a:off x="6751955" y="2317432"/>
            <a:ext cx="4389120" cy="3823970"/>
          </a:xfrm>
          <a:prstGeom prst="rect">
            <a:avLst/>
          </a:prstGeom>
        </p:spPr>
        <p:txBody>
          <a:bodyPr wrap="square" lIns="0" tIns="0" rIns="0" bIns="0">
            <a:spAutoFit/>
          </a:bodyPr>
          <a:lstStyle>
            <a:lvl1pPr>
              <a:defRPr sz="1550" b="0" i="0">
                <a:solidFill>
                  <a:srgbClr val="6D7191"/>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5295611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50" b="1" i="0">
                <a:solidFill>
                  <a:srgbClr val="4E5169"/>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27559655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4/23/2024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0849205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2.png"/><Relationship Id="rId4" Type="http://schemas.openxmlformats.org/officeDocument/2006/relationships/slideLayout" Target="../slideLayouts/slideLayout9.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slideLayout" Target="../slideLayouts/slideLayout26.xml"/><Relationship Id="rId7" Type="http://schemas.openxmlformats.org/officeDocument/2006/relationships/image" Target="../media/image8.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theme" Target="../theme/theme5.xml"/><Relationship Id="rId9"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slideLayout" Target="../slideLayouts/slideLayout29.xml"/><Relationship Id="rId7" Type="http://schemas.openxmlformats.org/officeDocument/2006/relationships/image" Target="../media/image8.pn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theme" Target="../theme/theme6.xml"/><Relationship Id="rId9"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image" Target="../media/image11.pn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7.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631AB7FD-7110-2DF4-7DCB-E0356741BB5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12191999" cy="6858000"/>
          </a:xfrm>
          <a:prstGeom prst="rect">
            <a:avLst/>
          </a:prstGeom>
        </p:spPr>
      </p:pic>
      <p:pic>
        <p:nvPicPr>
          <p:cNvPr id="8" name="Immagine 7">
            <a:extLst>
              <a:ext uri="{FF2B5EF4-FFF2-40B4-BE49-F238E27FC236}">
                <a16:creationId xmlns:a16="http://schemas.microsoft.com/office/drawing/2014/main" id="{FFD58EFC-EC4B-5F18-12DC-75F7EF9CA1F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1377" b="-5649"/>
          <a:stretch/>
        </p:blipFill>
        <p:spPr>
          <a:xfrm>
            <a:off x="412187" y="237555"/>
            <a:ext cx="1019796" cy="792215"/>
          </a:xfrm>
          <a:prstGeom prst="rect">
            <a:avLst/>
          </a:prstGeom>
        </p:spPr>
      </p:pic>
      <p:sp>
        <p:nvSpPr>
          <p:cNvPr id="9" name="CasellaDiTesto 8">
            <a:extLst>
              <a:ext uri="{FF2B5EF4-FFF2-40B4-BE49-F238E27FC236}">
                <a16:creationId xmlns:a16="http://schemas.microsoft.com/office/drawing/2014/main" id="{D4869042-78AE-F286-4BA7-6DC11BE6ECF4}"/>
              </a:ext>
            </a:extLst>
          </p:cNvPr>
          <p:cNvSpPr txBox="1"/>
          <p:nvPr userDrawn="1"/>
        </p:nvSpPr>
        <p:spPr>
          <a:xfrm>
            <a:off x="6096000" y="433608"/>
            <a:ext cx="5486400" cy="400110"/>
          </a:xfrm>
          <a:prstGeom prst="rect">
            <a:avLst/>
          </a:prstGeom>
          <a:noFill/>
        </p:spPr>
        <p:txBody>
          <a:bodyPr wrap="square">
            <a:spAutoFit/>
          </a:bodyPr>
          <a:lstStyle/>
          <a:p>
            <a:pPr algn="r" defTabSz="914309" eaLnBrk="0" fontAlgn="base" hangingPunct="0"/>
            <a:r>
              <a:rPr lang="it-IT" sz="2000" b="0" dirty="0">
                <a:solidFill>
                  <a:schemeClr val="bg1"/>
                </a:solidFill>
                <a:latin typeface="Calibri Light" panose="020F0302020204030204" pitchFamily="34" charset="0"/>
              </a:rPr>
              <a:t>ROMA</a:t>
            </a:r>
            <a:r>
              <a:rPr lang="it-IT" sz="2000" dirty="0">
                <a:solidFill>
                  <a:schemeClr val="bg1"/>
                </a:solidFill>
                <a:latin typeface="Calibri Light" panose="020F0302020204030204" pitchFamily="34" charset="0"/>
              </a:rPr>
              <a:t> </a:t>
            </a:r>
            <a:r>
              <a:rPr lang="it-IT" sz="2000" b="1" dirty="0">
                <a:solidFill>
                  <a:srgbClr val="C98A3A"/>
                </a:solidFill>
                <a:latin typeface="Calibri Light" panose="020F0302020204030204" pitchFamily="34" charset="0"/>
              </a:rPr>
              <a:t>/</a:t>
            </a:r>
            <a:r>
              <a:rPr lang="it-IT" sz="2000" dirty="0">
                <a:solidFill>
                  <a:schemeClr val="bg1"/>
                </a:solidFill>
                <a:latin typeface="Calibri Light" panose="020F0302020204030204" pitchFamily="34" charset="0"/>
              </a:rPr>
              <a:t> ACCADEMIA DEI LINCEI </a:t>
            </a:r>
            <a:r>
              <a:rPr lang="it-IT" sz="2000" b="1" dirty="0">
                <a:solidFill>
                  <a:srgbClr val="C98A3A"/>
                </a:solidFill>
                <a:latin typeface="Calibri Light" panose="020F0302020204030204" pitchFamily="34" charset="0"/>
              </a:rPr>
              <a:t>/</a:t>
            </a:r>
            <a:r>
              <a:rPr lang="it-IT" sz="2000" dirty="0">
                <a:solidFill>
                  <a:srgbClr val="C98A3A"/>
                </a:solidFill>
                <a:latin typeface="Calibri Light" panose="020F0302020204030204" pitchFamily="34" charset="0"/>
              </a:rPr>
              <a:t> </a:t>
            </a:r>
            <a:r>
              <a:rPr lang="it-IT" sz="2000" b="0" dirty="0">
                <a:solidFill>
                  <a:schemeClr val="bg1"/>
                </a:solidFill>
                <a:latin typeface="Calibri Light" panose="020F0302020204030204" pitchFamily="34" charset="0"/>
              </a:rPr>
              <a:t>16 APRILE 2024</a:t>
            </a:r>
          </a:p>
        </p:txBody>
      </p:sp>
    </p:spTree>
    <p:extLst>
      <p:ext uri="{BB962C8B-B14F-4D97-AF65-F5344CB8AC3E}">
        <p14:creationId xmlns:p14="http://schemas.microsoft.com/office/powerpoint/2010/main" val="319857241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magine 6"/>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0" y="-5400"/>
            <a:ext cx="12191999" cy="6858000"/>
          </a:xfrm>
          <a:prstGeom prst="rect">
            <a:avLst/>
          </a:prstGeom>
        </p:spPr>
      </p:pic>
      <p:sp>
        <p:nvSpPr>
          <p:cNvPr id="2" name="Rettangolo 1">
            <a:extLst>
              <a:ext uri="{FF2B5EF4-FFF2-40B4-BE49-F238E27FC236}">
                <a16:creationId xmlns:a16="http://schemas.microsoft.com/office/drawing/2014/main" id="{78F4921F-8BDC-67CB-F6DF-D00D0A5D6F12}"/>
              </a:ext>
            </a:extLst>
          </p:cNvPr>
          <p:cNvSpPr/>
          <p:nvPr userDrawn="1"/>
        </p:nvSpPr>
        <p:spPr>
          <a:xfrm>
            <a:off x="350036" y="6298323"/>
            <a:ext cx="4306809" cy="369326"/>
          </a:xfrm>
          <a:prstGeom prst="rect">
            <a:avLst/>
          </a:prstGeom>
        </p:spPr>
        <p:txBody>
          <a:bodyPr wrap="none" lIns="121914" tIns="60957" rIns="121914" bIns="60957">
            <a:spAutoFit/>
          </a:bodyPr>
          <a:lstStyle/>
          <a:p>
            <a:pPr algn="r" defTabSz="914309" eaLnBrk="0" fontAlgn="base" hangingPunct="0"/>
            <a:r>
              <a:rPr lang="it-IT" sz="1600" b="0" dirty="0">
                <a:solidFill>
                  <a:schemeClr val="bg1"/>
                </a:solidFill>
                <a:latin typeface="Calibri Light" panose="020F0302020204030204" pitchFamily="34" charset="0"/>
              </a:rPr>
              <a:t>ROMA</a:t>
            </a:r>
            <a:r>
              <a:rPr lang="it-IT" sz="1600" dirty="0">
                <a:solidFill>
                  <a:schemeClr val="bg1"/>
                </a:solidFill>
                <a:latin typeface="Calibri Light" panose="020F0302020204030204" pitchFamily="34" charset="0"/>
              </a:rPr>
              <a:t> </a:t>
            </a:r>
            <a:r>
              <a:rPr lang="it-IT" sz="1600" b="1" dirty="0">
                <a:solidFill>
                  <a:srgbClr val="C98A3A"/>
                </a:solidFill>
                <a:latin typeface="Calibri Light" panose="020F0302020204030204" pitchFamily="34" charset="0"/>
              </a:rPr>
              <a:t>/</a:t>
            </a:r>
            <a:r>
              <a:rPr lang="it-IT" sz="1600" dirty="0">
                <a:solidFill>
                  <a:srgbClr val="C98A3A"/>
                </a:solidFill>
                <a:latin typeface="Calibri Light" panose="020F0302020204030204" pitchFamily="34" charset="0"/>
              </a:rPr>
              <a:t> </a:t>
            </a:r>
            <a:r>
              <a:rPr lang="it-IT" sz="1600" dirty="0">
                <a:solidFill>
                  <a:schemeClr val="bg1"/>
                </a:solidFill>
                <a:latin typeface="Calibri Light" panose="020F0302020204030204" pitchFamily="34" charset="0"/>
              </a:rPr>
              <a:t>ACCADEMIA DEI LINCEI </a:t>
            </a:r>
            <a:r>
              <a:rPr lang="it-IT" sz="1600" b="1" dirty="0">
                <a:solidFill>
                  <a:srgbClr val="C98A3A"/>
                </a:solidFill>
                <a:latin typeface="Calibri Light" panose="020F0302020204030204" pitchFamily="34" charset="0"/>
              </a:rPr>
              <a:t>/</a:t>
            </a:r>
            <a:r>
              <a:rPr lang="it-IT" sz="1600" dirty="0">
                <a:solidFill>
                  <a:schemeClr val="bg1"/>
                </a:solidFill>
                <a:latin typeface="Calibri Light" panose="020F0302020204030204" pitchFamily="34" charset="0"/>
              </a:rPr>
              <a:t> </a:t>
            </a:r>
            <a:r>
              <a:rPr lang="it-IT" sz="1600" b="0" dirty="0">
                <a:solidFill>
                  <a:schemeClr val="bg1"/>
                </a:solidFill>
                <a:latin typeface="Calibri Light" panose="020F0302020204030204" pitchFamily="34" charset="0"/>
              </a:rPr>
              <a:t>16 APRILE 2024</a:t>
            </a:r>
          </a:p>
        </p:txBody>
      </p:sp>
      <p:sp>
        <p:nvSpPr>
          <p:cNvPr id="8" name="CasellaDiTesto 7">
            <a:extLst>
              <a:ext uri="{FF2B5EF4-FFF2-40B4-BE49-F238E27FC236}">
                <a16:creationId xmlns:a16="http://schemas.microsoft.com/office/drawing/2014/main" id="{4C0B67F7-E719-5E39-8CD9-8D5A2BB55A0F}"/>
              </a:ext>
            </a:extLst>
          </p:cNvPr>
          <p:cNvSpPr txBox="1"/>
          <p:nvPr userDrawn="1"/>
        </p:nvSpPr>
        <p:spPr>
          <a:xfrm>
            <a:off x="4202130" y="396971"/>
            <a:ext cx="7833813" cy="861768"/>
          </a:xfrm>
          <a:prstGeom prst="rect">
            <a:avLst/>
          </a:prstGeom>
          <a:noFill/>
        </p:spPr>
        <p:txBody>
          <a:bodyPr wrap="square" lIns="121914" tIns="60957" rIns="121914" bIns="60957" rtlCol="0">
            <a:spAutoFit/>
          </a:bodyPr>
          <a:lstStyle/>
          <a:p>
            <a:pPr algn="r" defTabSz="914309"/>
            <a:r>
              <a:rPr lang="it-IT" sz="1600" dirty="0">
                <a:solidFill>
                  <a:schemeClr val="bg1"/>
                </a:solidFill>
              </a:rPr>
              <a:t>Il Paese nel contesto del decennio digitale europeo 2030</a:t>
            </a:r>
            <a:br>
              <a:rPr lang="it-IT" sz="1900" dirty="0">
                <a:solidFill>
                  <a:srgbClr val="222222"/>
                </a:solidFill>
              </a:rPr>
            </a:br>
            <a:r>
              <a:rPr lang="it-IT" sz="1600" dirty="0">
                <a:solidFill>
                  <a:srgbClr val="C98A3A"/>
                </a:solidFill>
                <a:latin typeface="Calibri Light" panose="020F0302020204030204" pitchFamily="34" charset="0"/>
              </a:rPr>
              <a:t>Implicazioni del regolamento sull’identità digitale europea: sfide e opportunità</a:t>
            </a:r>
          </a:p>
          <a:p>
            <a:pPr algn="r" defTabSz="914309"/>
            <a:endParaRPr lang="it-IT" sz="1600" dirty="0">
              <a:solidFill>
                <a:srgbClr val="009FE3"/>
              </a:solidFill>
              <a:latin typeface="Calibri Light" panose="020F0302020204030204" pitchFamily="34" charset="0"/>
            </a:endParaRPr>
          </a:p>
        </p:txBody>
      </p:sp>
      <p:pic>
        <p:nvPicPr>
          <p:cNvPr id="5" name="Immagine 4">
            <a:extLst>
              <a:ext uri="{FF2B5EF4-FFF2-40B4-BE49-F238E27FC236}">
                <a16:creationId xmlns:a16="http://schemas.microsoft.com/office/drawing/2014/main" id="{D1E005E8-5D1F-2DC6-A9D2-AA43D6013ED9}"/>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t="1377" b="-5649"/>
          <a:stretch/>
        </p:blipFill>
        <p:spPr>
          <a:xfrm>
            <a:off x="412187" y="237555"/>
            <a:ext cx="1019796" cy="792215"/>
          </a:xfrm>
          <a:prstGeom prst="rect">
            <a:avLst/>
          </a:prstGeom>
        </p:spPr>
      </p:pic>
    </p:spTree>
    <p:extLst>
      <p:ext uri="{BB962C8B-B14F-4D97-AF65-F5344CB8AC3E}">
        <p14:creationId xmlns:p14="http://schemas.microsoft.com/office/powerpoint/2010/main" val="436273784"/>
      </p:ext>
    </p:extLst>
  </p:cSld>
  <p:clrMap bg1="lt1" tx1="dk1" bg2="lt2" tx2="dk2" accent1="accent1" accent2="accent2" accent3="accent3" accent4="accent4" accent5="accent5" accent6="accent6" hlink="hlink" folHlink="folHlink"/>
  <p:sldLayoutIdLst>
    <p:sldLayoutId id="2147483664" r:id="rId1"/>
    <p:sldLayoutId id="2147483686" r:id="rId2"/>
    <p:sldLayoutId id="2147483687" r:id="rId3"/>
    <p:sldLayoutId id="2147483688" r:id="rId4"/>
  </p:sldLayoutIdLst>
  <p:txStyles>
    <p:titleStyle>
      <a:lvl1pPr algn="l" defTabSz="1219140" rtl="0" eaLnBrk="1" latinLnBrk="0" hangingPunct="1">
        <a:spcBef>
          <a:spcPct val="0"/>
        </a:spcBef>
        <a:buNone/>
        <a:defRPr sz="4000" kern="1200">
          <a:solidFill>
            <a:schemeClr val="tx1"/>
          </a:solidFill>
          <a:latin typeface="+mj-lt"/>
          <a:ea typeface="+mj-ea"/>
          <a:cs typeface="+mj-cs"/>
        </a:defRPr>
      </a:lvl1pPr>
    </p:titleStyle>
    <p:bodyStyle>
      <a:lvl1pPr marL="0" indent="0" algn="l" defTabSz="1219140" rtl="0" eaLnBrk="1" latinLnBrk="0" hangingPunct="1">
        <a:spcBef>
          <a:spcPct val="20000"/>
        </a:spcBef>
        <a:buFont typeface="Arial" panose="020B0604020202020204" pitchFamily="34" charset="0"/>
        <a:buNone/>
        <a:defRPr sz="4000" b="1" kern="1200">
          <a:solidFill>
            <a:schemeClr val="tx1"/>
          </a:solidFill>
          <a:latin typeface="+mn-lt"/>
          <a:ea typeface="+mn-ea"/>
          <a:cs typeface="+mn-cs"/>
        </a:defRPr>
      </a:lvl1pPr>
      <a:lvl2pPr marL="990550" indent="-380981" algn="l" defTabSz="121914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3925" indent="-304784" algn="l" defTabSz="121914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493" indent="-304784" algn="l" defTabSz="121914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438278" indent="0" algn="l" defTabSz="1219140" rtl="0" eaLnBrk="1" latinLnBrk="0" hangingPunct="1">
        <a:spcBef>
          <a:spcPct val="20000"/>
        </a:spcBef>
        <a:buFont typeface="Arial" panose="020B0604020202020204" pitchFamily="34" charset="0"/>
        <a:buNone/>
        <a:defRPr sz="2700" kern="1200">
          <a:solidFill>
            <a:schemeClr val="tx1"/>
          </a:solidFill>
          <a:latin typeface="+mn-lt"/>
          <a:ea typeface="+mn-ea"/>
          <a:cs typeface="+mn-cs"/>
        </a:defRPr>
      </a:lvl5pPr>
      <a:lvl6pPr marL="3352632" indent="-304784" algn="l" defTabSz="121914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202" indent="-304784" algn="l" defTabSz="121914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1772" indent="-304784" algn="l" defTabSz="121914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341" indent="-304784" algn="l" defTabSz="121914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it-IT"/>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magine 6"/>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2" name="Rettangolo 1">
            <a:extLst>
              <a:ext uri="{FF2B5EF4-FFF2-40B4-BE49-F238E27FC236}">
                <a16:creationId xmlns:a16="http://schemas.microsoft.com/office/drawing/2014/main" id="{78F4921F-8BDC-67CB-F6DF-D00D0A5D6F12}"/>
              </a:ext>
            </a:extLst>
          </p:cNvPr>
          <p:cNvSpPr/>
          <p:nvPr userDrawn="1"/>
        </p:nvSpPr>
        <p:spPr>
          <a:xfrm>
            <a:off x="350036" y="6298323"/>
            <a:ext cx="4306809" cy="369326"/>
          </a:xfrm>
          <a:prstGeom prst="rect">
            <a:avLst/>
          </a:prstGeom>
        </p:spPr>
        <p:txBody>
          <a:bodyPr wrap="none" lIns="121914" tIns="60957" rIns="121914" bIns="60957">
            <a:spAutoFit/>
          </a:bodyPr>
          <a:lstStyle/>
          <a:p>
            <a:pPr algn="r" defTabSz="914309" eaLnBrk="0" fontAlgn="base" hangingPunct="0"/>
            <a:r>
              <a:rPr lang="it-IT" sz="1600" b="0" dirty="0">
                <a:solidFill>
                  <a:schemeClr val="bg1"/>
                </a:solidFill>
                <a:latin typeface="Calibri Light" panose="020F0302020204030204" pitchFamily="34" charset="0"/>
              </a:rPr>
              <a:t>ROMA</a:t>
            </a:r>
            <a:r>
              <a:rPr lang="it-IT" sz="1600" dirty="0">
                <a:solidFill>
                  <a:schemeClr val="bg1"/>
                </a:solidFill>
                <a:latin typeface="Calibri Light" panose="020F0302020204030204" pitchFamily="34" charset="0"/>
              </a:rPr>
              <a:t> </a:t>
            </a:r>
            <a:r>
              <a:rPr lang="it-IT" sz="1600" b="1" dirty="0">
                <a:solidFill>
                  <a:srgbClr val="C98A3A"/>
                </a:solidFill>
                <a:latin typeface="Calibri Light" panose="020F0302020204030204" pitchFamily="34" charset="0"/>
              </a:rPr>
              <a:t>/</a:t>
            </a:r>
            <a:r>
              <a:rPr lang="it-IT" sz="1600" dirty="0">
                <a:solidFill>
                  <a:srgbClr val="C98A3A"/>
                </a:solidFill>
                <a:latin typeface="Calibri Light" panose="020F0302020204030204" pitchFamily="34" charset="0"/>
              </a:rPr>
              <a:t> </a:t>
            </a:r>
            <a:r>
              <a:rPr lang="it-IT" sz="1600" dirty="0">
                <a:solidFill>
                  <a:schemeClr val="bg1"/>
                </a:solidFill>
                <a:latin typeface="Calibri Light" panose="020F0302020204030204" pitchFamily="34" charset="0"/>
              </a:rPr>
              <a:t>ACCADEMIA DEI LINCEI </a:t>
            </a:r>
            <a:r>
              <a:rPr lang="it-IT" sz="1600" b="1" dirty="0">
                <a:solidFill>
                  <a:srgbClr val="C98A3A"/>
                </a:solidFill>
                <a:latin typeface="Calibri Light" panose="020F0302020204030204" pitchFamily="34" charset="0"/>
              </a:rPr>
              <a:t>/</a:t>
            </a:r>
            <a:r>
              <a:rPr lang="it-IT" sz="1600" dirty="0">
                <a:solidFill>
                  <a:srgbClr val="C98A3A"/>
                </a:solidFill>
                <a:latin typeface="Calibri Light" panose="020F0302020204030204" pitchFamily="34" charset="0"/>
              </a:rPr>
              <a:t> </a:t>
            </a:r>
            <a:r>
              <a:rPr lang="it-IT" sz="1600" b="0" dirty="0">
                <a:solidFill>
                  <a:schemeClr val="bg1"/>
                </a:solidFill>
                <a:latin typeface="Calibri Light" panose="020F0302020204030204" pitchFamily="34" charset="0"/>
              </a:rPr>
              <a:t>16 APRILE 2024</a:t>
            </a:r>
          </a:p>
        </p:txBody>
      </p:sp>
      <p:sp>
        <p:nvSpPr>
          <p:cNvPr id="5" name="Rettangolo 4">
            <a:extLst>
              <a:ext uri="{FF2B5EF4-FFF2-40B4-BE49-F238E27FC236}">
                <a16:creationId xmlns:a16="http://schemas.microsoft.com/office/drawing/2014/main" id="{2EDAB5CB-43A6-A237-26B4-5366B02E9989}"/>
              </a:ext>
            </a:extLst>
          </p:cNvPr>
          <p:cNvSpPr/>
          <p:nvPr userDrawn="1"/>
        </p:nvSpPr>
        <p:spPr>
          <a:xfrm>
            <a:off x="156057" y="1380226"/>
            <a:ext cx="11879886" cy="4753624"/>
          </a:xfrm>
          <a:prstGeom prst="rect">
            <a:avLst/>
          </a:prstGeom>
          <a:gradFill>
            <a:gsLst>
              <a:gs pos="74000">
                <a:schemeClr val="tx2">
                  <a:lumMod val="50000"/>
                  <a:alpha val="70000"/>
                </a:schemeClr>
              </a:gs>
              <a:gs pos="0">
                <a:schemeClr val="tx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44C6AFF5-D178-EB07-B5E9-E5090CBC5EDA}"/>
              </a:ext>
            </a:extLst>
          </p:cNvPr>
          <p:cNvSpPr txBox="1"/>
          <p:nvPr userDrawn="1"/>
        </p:nvSpPr>
        <p:spPr>
          <a:xfrm>
            <a:off x="4202130" y="396971"/>
            <a:ext cx="7833813" cy="861768"/>
          </a:xfrm>
          <a:prstGeom prst="rect">
            <a:avLst/>
          </a:prstGeom>
          <a:noFill/>
        </p:spPr>
        <p:txBody>
          <a:bodyPr wrap="square" lIns="121914" tIns="60957" rIns="121914" bIns="60957" rtlCol="0">
            <a:spAutoFit/>
          </a:bodyPr>
          <a:lstStyle/>
          <a:p>
            <a:pPr algn="r" defTabSz="914309"/>
            <a:r>
              <a:rPr lang="it-IT" sz="1600" dirty="0">
                <a:solidFill>
                  <a:schemeClr val="bg1"/>
                </a:solidFill>
              </a:rPr>
              <a:t>Il Paese nel contesto del decennio digitale europeo 2030</a:t>
            </a:r>
            <a:br>
              <a:rPr lang="it-IT" sz="1900" dirty="0">
                <a:solidFill>
                  <a:srgbClr val="222222"/>
                </a:solidFill>
              </a:rPr>
            </a:br>
            <a:r>
              <a:rPr lang="it-IT" sz="1600" dirty="0">
                <a:solidFill>
                  <a:srgbClr val="C98A3A"/>
                </a:solidFill>
                <a:latin typeface="Calibri Light" panose="020F0302020204030204" pitchFamily="34" charset="0"/>
              </a:rPr>
              <a:t>Implicazioni del regolamento sull’identità digitale europea: sfide e opportunità</a:t>
            </a:r>
          </a:p>
          <a:p>
            <a:pPr algn="r" defTabSz="914309"/>
            <a:endParaRPr lang="it-IT" sz="1600" dirty="0">
              <a:solidFill>
                <a:srgbClr val="009FE3"/>
              </a:solidFill>
              <a:latin typeface="Calibri Light" panose="020F0302020204030204" pitchFamily="34" charset="0"/>
            </a:endParaRPr>
          </a:p>
        </p:txBody>
      </p:sp>
      <p:pic>
        <p:nvPicPr>
          <p:cNvPr id="9" name="Immagine 8">
            <a:extLst>
              <a:ext uri="{FF2B5EF4-FFF2-40B4-BE49-F238E27FC236}">
                <a16:creationId xmlns:a16="http://schemas.microsoft.com/office/drawing/2014/main" id="{DFD5F6CA-6F3B-CEF1-53E1-9126ED168FC6}"/>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t="1377" b="-5649"/>
          <a:stretch/>
        </p:blipFill>
        <p:spPr>
          <a:xfrm>
            <a:off x="412187" y="237555"/>
            <a:ext cx="1019796" cy="792215"/>
          </a:xfrm>
          <a:prstGeom prst="rect">
            <a:avLst/>
          </a:prstGeom>
        </p:spPr>
      </p:pic>
    </p:spTree>
    <p:extLst>
      <p:ext uri="{BB962C8B-B14F-4D97-AF65-F5344CB8AC3E}">
        <p14:creationId xmlns:p14="http://schemas.microsoft.com/office/powerpoint/2010/main" val="3147511672"/>
      </p:ext>
    </p:extLst>
  </p:cSld>
  <p:clrMap bg1="lt1" tx1="dk1" bg2="lt2" tx2="dk2" accent1="accent1" accent2="accent2" accent3="accent3" accent4="accent4" accent5="accent5" accent6="accent6" hlink="hlink" folHlink="folHlink"/>
  <p:sldLayoutIdLst>
    <p:sldLayoutId id="2147483666" r:id="rId1"/>
    <p:sldLayoutId id="2147483669" r:id="rId2"/>
    <p:sldLayoutId id="2147483670" r:id="rId3"/>
    <p:sldLayoutId id="2147483671" r:id="rId4"/>
    <p:sldLayoutId id="2147483668" r:id="rId5"/>
    <p:sldLayoutId id="2147483672" r:id="rId6"/>
    <p:sldLayoutId id="2147483673" r:id="rId7"/>
  </p:sldLayoutIdLst>
  <p:txStyles>
    <p:titleStyle>
      <a:lvl1pPr algn="l" defTabSz="1219140" rtl="0" eaLnBrk="1" latinLnBrk="0" hangingPunct="1">
        <a:spcBef>
          <a:spcPct val="0"/>
        </a:spcBef>
        <a:buNone/>
        <a:defRPr sz="4000" kern="1200">
          <a:solidFill>
            <a:schemeClr val="tx1"/>
          </a:solidFill>
          <a:latin typeface="+mj-lt"/>
          <a:ea typeface="+mj-ea"/>
          <a:cs typeface="+mj-cs"/>
        </a:defRPr>
      </a:lvl1pPr>
    </p:titleStyle>
    <p:bodyStyle>
      <a:lvl1pPr marL="0" indent="0" algn="l" defTabSz="1219140" rtl="0" eaLnBrk="1" latinLnBrk="0" hangingPunct="1">
        <a:spcBef>
          <a:spcPct val="20000"/>
        </a:spcBef>
        <a:buFont typeface="Arial" panose="020B0604020202020204" pitchFamily="34" charset="0"/>
        <a:buNone/>
        <a:defRPr sz="4000" b="1" kern="1200">
          <a:solidFill>
            <a:srgbClr val="009FE3"/>
          </a:solidFill>
          <a:latin typeface="+mn-lt"/>
          <a:ea typeface="+mn-ea"/>
          <a:cs typeface="+mn-cs"/>
        </a:defRPr>
      </a:lvl1pPr>
      <a:lvl2pPr marL="990550" indent="-380981" algn="l" defTabSz="121914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457200" indent="-457200" algn="l" defTabSz="1219140" rtl="0" eaLnBrk="1" latinLnBrk="0" hangingPunct="1">
        <a:spcBef>
          <a:spcPct val="20000"/>
        </a:spcBef>
        <a:buFont typeface="Arial" panose="020B0604020202020204" pitchFamily="34" charset="0"/>
        <a:buChar char="•"/>
        <a:defRPr sz="3200" kern="1200">
          <a:solidFill>
            <a:schemeClr val="bg1"/>
          </a:solidFill>
          <a:latin typeface="+mn-lt"/>
          <a:ea typeface="+mn-ea"/>
          <a:cs typeface="+mn-cs"/>
        </a:defRPr>
      </a:lvl3pPr>
      <a:lvl4pPr marL="1828709" indent="0" algn="l" defTabSz="1219140" rtl="0" eaLnBrk="1" latinLnBrk="0" hangingPunct="1">
        <a:spcBef>
          <a:spcPct val="20000"/>
        </a:spcBef>
        <a:buFont typeface="Arial" panose="020B0604020202020204" pitchFamily="34" charset="0"/>
        <a:buNone/>
        <a:defRPr sz="2700" kern="1200">
          <a:solidFill>
            <a:schemeClr val="tx1"/>
          </a:solidFill>
          <a:latin typeface="+mn-lt"/>
          <a:ea typeface="+mn-ea"/>
          <a:cs typeface="+mn-cs"/>
        </a:defRPr>
      </a:lvl4pPr>
      <a:lvl5pPr marL="2743062" indent="-304784" algn="l" defTabSz="121914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632" indent="-304784" algn="l" defTabSz="121914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202" indent="-304784" algn="l" defTabSz="121914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1772" indent="-304784" algn="l" defTabSz="121914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341" indent="-304784" algn="l" defTabSz="121914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it-IT"/>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Segnaposto titolo 1">
            <a:extLst>
              <a:ext uri="{FF2B5EF4-FFF2-40B4-BE49-F238E27FC236}">
                <a16:creationId xmlns:a16="http://schemas.microsoft.com/office/drawing/2014/main" id="{ABB08B31-74BD-947E-EF31-C2F2B48E4208}"/>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1027" name="Segnaposto testo 2">
            <a:extLst>
              <a:ext uri="{FF2B5EF4-FFF2-40B4-BE49-F238E27FC236}">
                <a16:creationId xmlns:a16="http://schemas.microsoft.com/office/drawing/2014/main" id="{9DA0566B-D156-797C-D849-24636A12A51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84EF3E91-C917-27C0-F008-3CB1900F34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9B72462C-05CF-4393-850F-715DD50E830E}" type="datetime1">
              <a:rPr lang="it-IT"/>
              <a:pPr>
                <a:defRPr/>
              </a:pPr>
              <a:t>23/04/2024</a:t>
            </a:fld>
            <a:endParaRPr lang="it-IT"/>
          </a:p>
        </p:txBody>
      </p:sp>
      <p:sp>
        <p:nvSpPr>
          <p:cNvPr id="5" name="Segnaposto piè di pagina 4">
            <a:extLst>
              <a:ext uri="{FF2B5EF4-FFF2-40B4-BE49-F238E27FC236}">
                <a16:creationId xmlns:a16="http://schemas.microsoft.com/office/drawing/2014/main" id="{DF936ECC-4C0C-9070-8170-36FE762C14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it-IT"/>
          </a:p>
        </p:txBody>
      </p:sp>
      <p:sp>
        <p:nvSpPr>
          <p:cNvPr id="6" name="Segnaposto numero diapositiva 5">
            <a:extLst>
              <a:ext uri="{FF2B5EF4-FFF2-40B4-BE49-F238E27FC236}">
                <a16:creationId xmlns:a16="http://schemas.microsoft.com/office/drawing/2014/main" id="{B5DAB1B9-A5D7-D839-2BC8-DED4AFB0BD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607F8453-D89D-49A0-961C-E0227D47A2A5}" type="slidenum">
              <a:rPr lang="it-IT"/>
              <a:pPr>
                <a:defRPr/>
              </a:pPr>
              <a:t>‹N›</a:t>
            </a:fld>
            <a:endParaRPr lang="it-IT"/>
          </a:p>
        </p:txBody>
      </p:sp>
    </p:spTree>
    <p:extLst>
      <p:ext uri="{BB962C8B-B14F-4D97-AF65-F5344CB8AC3E}">
        <p14:creationId xmlns:p14="http://schemas.microsoft.com/office/powerpoint/2010/main" val="409785784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077" name="Text Box 5"/>
          <p:cNvSpPr txBox="1">
            <a:spLocks noChangeArrowheads="1"/>
          </p:cNvSpPr>
          <p:nvPr/>
        </p:nvSpPr>
        <p:spPr bwMode="auto">
          <a:xfrm>
            <a:off x="2159002" y="1196977"/>
            <a:ext cx="9793817" cy="3049169"/>
          </a:xfrm>
          <a:prstGeom prst="rect">
            <a:avLst/>
          </a:prstGeom>
          <a:noFill/>
          <a:ln>
            <a:noFill/>
          </a:ln>
          <a:effectLst/>
        </p:spPr>
        <p:txBody>
          <a:bodyPr lIns="67500" tIns="35100" rIns="67500" bIns="351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9pPr>
          </a:lstStyle>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p:txBody>
      </p:sp>
      <p:pic>
        <p:nvPicPr>
          <p:cNvPr id="3" name="Picture 2">
            <a:extLst>
              <a:ext uri="{FF2B5EF4-FFF2-40B4-BE49-F238E27FC236}">
                <a16:creationId xmlns:a16="http://schemas.microsoft.com/office/drawing/2014/main" id="{C6EE46F0-56D1-D779-34C3-463A5BE81C80}"/>
              </a:ext>
            </a:extLst>
          </p:cNvPr>
          <p:cNvPicPr>
            <a:picLocks noChangeAspect="1" noChangeArrowheads="1"/>
          </p:cNvPicPr>
          <p:nvPr userDrawn="1"/>
        </p:nvPicPr>
        <p:blipFill>
          <a:blip r:embed="rId5">
            <a:alphaModFix amt="10000"/>
            <a:extLst>
              <a:ext uri="{28A0092B-C50C-407E-A947-70E740481C1C}">
                <a14:useLocalDpi xmlns:a14="http://schemas.microsoft.com/office/drawing/2010/main" val="0"/>
              </a:ext>
            </a:extLst>
          </a:blip>
          <a:srcRect/>
          <a:stretch>
            <a:fillRect/>
          </a:stretch>
        </p:blipFill>
        <p:spPr bwMode="auto">
          <a:xfrm>
            <a:off x="-2637" y="0"/>
            <a:ext cx="12194637" cy="6856924"/>
          </a:xfrm>
          <a:prstGeom prst="rect">
            <a:avLst/>
          </a:prstGeom>
          <a:noFill/>
          <a:extLst>
            <a:ext uri="{909E8E84-426E-40DD-AFC4-6F175D3DCCD1}">
              <a14:hiddenFill xmlns:a14="http://schemas.microsoft.com/office/drawing/2010/main">
                <a:solidFill>
                  <a:srgbClr val="FFFFFF"/>
                </a:solidFill>
              </a14:hiddenFill>
            </a:ext>
          </a:extLst>
        </p:spPr>
      </p:pic>
      <p:sp>
        <p:nvSpPr>
          <p:cNvPr id="3073" name="Text Box 1"/>
          <p:cNvSpPr txBox="1">
            <a:spLocks noChangeArrowheads="1"/>
          </p:cNvSpPr>
          <p:nvPr/>
        </p:nvSpPr>
        <p:spPr bwMode="auto">
          <a:xfrm>
            <a:off x="2159002" y="1196977"/>
            <a:ext cx="9793817" cy="3049169"/>
          </a:xfrm>
          <a:prstGeom prst="rect">
            <a:avLst/>
          </a:prstGeom>
          <a:noFill/>
          <a:ln>
            <a:noFill/>
          </a:ln>
          <a:effectLst/>
        </p:spPr>
        <p:txBody>
          <a:bodyPr lIns="67500" tIns="35100" rIns="67500" bIns="351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9pPr>
          </a:lstStyle>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p:txBody>
      </p:sp>
      <p:sp>
        <p:nvSpPr>
          <p:cNvPr id="3074" name="Text Box 2"/>
          <p:cNvSpPr txBox="1">
            <a:spLocks noChangeArrowheads="1"/>
          </p:cNvSpPr>
          <p:nvPr/>
        </p:nvSpPr>
        <p:spPr bwMode="auto">
          <a:xfrm>
            <a:off x="2159002" y="1196977"/>
            <a:ext cx="9793817" cy="3049169"/>
          </a:xfrm>
          <a:prstGeom prst="rect">
            <a:avLst/>
          </a:prstGeom>
          <a:noFill/>
          <a:ln>
            <a:noFill/>
          </a:ln>
          <a:effectLst/>
        </p:spPr>
        <p:txBody>
          <a:bodyPr lIns="67500" tIns="35100" rIns="67500" bIns="351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9pPr>
          </a:lstStyle>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p:txBody>
      </p:sp>
      <p:sp>
        <p:nvSpPr>
          <p:cNvPr id="3075" name="Text Box 3"/>
          <p:cNvSpPr txBox="1">
            <a:spLocks noChangeArrowheads="1"/>
          </p:cNvSpPr>
          <p:nvPr/>
        </p:nvSpPr>
        <p:spPr bwMode="auto">
          <a:xfrm>
            <a:off x="419500" y="635517"/>
            <a:ext cx="11533319" cy="3049169"/>
          </a:xfrm>
          <a:prstGeom prst="rect">
            <a:avLst/>
          </a:prstGeom>
          <a:noFill/>
          <a:ln>
            <a:noFill/>
          </a:ln>
          <a:effectLst/>
        </p:spPr>
        <p:txBody>
          <a:bodyPr wrap="square" lIns="67500" tIns="35100" rIns="67500" bIns="351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9pPr>
          </a:lstStyle>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p:txBody>
      </p:sp>
      <p:sp>
        <p:nvSpPr>
          <p:cNvPr id="13" name="AutoShape 8" descr="Digital Library logo">
            <a:extLst>
              <a:ext uri="{FF2B5EF4-FFF2-40B4-BE49-F238E27FC236}">
                <a16:creationId xmlns:a16="http://schemas.microsoft.com/office/drawing/2014/main" id="{7A8B532E-9F0E-7501-88F1-6EF84AC4768C}"/>
              </a:ext>
            </a:extLst>
          </p:cNvPr>
          <p:cNvSpPr>
            <a:spLocks noChangeAspect="1" noChangeArrowheads="1"/>
          </p:cNvSpPr>
          <p:nvPr userDrawn="1"/>
        </p:nvSpPr>
        <p:spPr bwMode="auto">
          <a:xfrm>
            <a:off x="5943600" y="3276600"/>
            <a:ext cx="2528664" cy="252866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it-IT" sz="600" dirty="0">
              <a:solidFill>
                <a:srgbClr val="FFFFFF"/>
              </a:solidFill>
            </a:endParaRPr>
          </a:p>
        </p:txBody>
      </p:sp>
      <p:pic>
        <p:nvPicPr>
          <p:cNvPr id="17" name="Picture 10">
            <a:extLst>
              <a:ext uri="{FF2B5EF4-FFF2-40B4-BE49-F238E27FC236}">
                <a16:creationId xmlns:a16="http://schemas.microsoft.com/office/drawing/2014/main" id="{7760D3EC-B33F-AA0A-865D-3DF5809806AE}"/>
              </a:ext>
            </a:extLst>
          </p:cNvPr>
          <p:cNvPicPr>
            <a:picLocks noChangeAspect="1" noChangeArrowheads="1"/>
          </p:cNvPicPr>
          <p:nvPr userDrawn="1"/>
        </p:nvPicPr>
        <p:blipFill>
          <a:blip r:embed="rId6" cstate="print"/>
          <a:srcRect/>
          <a:stretch>
            <a:fillRect/>
          </a:stretch>
        </p:blipFill>
        <p:spPr bwMode="auto">
          <a:xfrm>
            <a:off x="4183073" y="6122496"/>
            <a:ext cx="588467" cy="656290"/>
          </a:xfrm>
          <a:prstGeom prst="rect">
            <a:avLst/>
          </a:prstGeom>
          <a:noFill/>
          <a:ln w="9525">
            <a:noFill/>
            <a:round/>
            <a:headEnd/>
            <a:tailEnd/>
          </a:ln>
        </p:spPr>
      </p:pic>
      <p:pic>
        <p:nvPicPr>
          <p:cNvPr id="2" name="Elemento grafico 1">
            <a:extLst>
              <a:ext uri="{FF2B5EF4-FFF2-40B4-BE49-F238E27FC236}">
                <a16:creationId xmlns:a16="http://schemas.microsoft.com/office/drawing/2014/main" id="{F9D001B0-E92B-DE92-3AFC-523F95619830}"/>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9336" y="6244878"/>
            <a:ext cx="1503773" cy="486658"/>
          </a:xfrm>
          <a:prstGeom prst="rect">
            <a:avLst/>
          </a:prstGeom>
        </p:spPr>
      </p:pic>
      <p:sp>
        <p:nvSpPr>
          <p:cNvPr id="6" name="Rectangle 15">
            <a:extLst>
              <a:ext uri="{FF2B5EF4-FFF2-40B4-BE49-F238E27FC236}">
                <a16:creationId xmlns:a16="http://schemas.microsoft.com/office/drawing/2014/main" id="{07E100A6-5DEB-1B6E-B454-DCA8832A3DBE}"/>
              </a:ext>
            </a:extLst>
          </p:cNvPr>
          <p:cNvSpPr txBox="1">
            <a:spLocks noChangeArrowheads="1"/>
          </p:cNvSpPr>
          <p:nvPr userDrawn="1"/>
        </p:nvSpPr>
        <p:spPr bwMode="auto">
          <a:xfrm>
            <a:off x="10848528" y="6365349"/>
            <a:ext cx="1164167" cy="363538"/>
          </a:xfrm>
          <a:prstGeom prst="rect">
            <a:avLst/>
          </a:prstGeom>
          <a:noFill/>
          <a:ln>
            <a:noFill/>
          </a:ln>
          <a:effectLst/>
        </p:spPr>
        <p:txBody>
          <a:bodyPr vert="horz" wrap="square" lIns="90000" tIns="46800" rIns="90000" bIns="46800" numCol="1" anchor="t" anchorCtr="0" compatLnSpc="1">
            <a:prstTxWarp prst="textNoShape">
              <a:avLst/>
            </a:prstTxWarp>
            <a:noAutofit/>
          </a:bodyPr>
          <a:lstStyle>
            <a:lvl1pPr algn="ctr" defTabSz="449263" rtl="0" eaLnBrk="1" fontAlgn="base" hangingPunct="1">
              <a:spcBef>
                <a:spcPct val="0"/>
              </a:spcBef>
              <a:spcAft>
                <a:spcPct val="0"/>
              </a:spcAft>
              <a:buClr>
                <a:srgbClr val="000000"/>
              </a:buClr>
              <a:buSzPct val="45000"/>
              <a:buFont typeface="Wingdings" charset="2"/>
              <a:buNone/>
              <a:defRPr sz="1600" kern="1200">
                <a:solidFill>
                  <a:srgbClr val="000000"/>
                </a:solidFill>
                <a:latin typeface="Calibri" panose="020F0502020204030204" pitchFamily="34" charset="0"/>
                <a:ea typeface="Arial Unicode MS" pitchFamily="34" charset="-128"/>
                <a:cs typeface="Calibri" panose="020F0502020204030204" pitchFamily="34" charset="0"/>
              </a:defRPr>
            </a:lvl1pPr>
            <a:lvl2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Arial Unicode MS" pitchFamily="34" charset="-128"/>
                <a:cs typeface="Arial Unicode MS" panose="020B0604020202020204" pitchFamily="34" charset="-128"/>
              </a:defRPr>
            </a:lvl2pPr>
            <a:lvl3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Arial Unicode MS" pitchFamily="34" charset="-128"/>
                <a:cs typeface="Arial Unicode MS" panose="020B0604020202020204" pitchFamily="34" charset="-128"/>
              </a:defRPr>
            </a:lvl3pPr>
            <a:lvl4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Arial Unicode MS" pitchFamily="34" charset="-128"/>
                <a:cs typeface="Arial Unicode MS" panose="020B0604020202020204" pitchFamily="34" charset="-128"/>
              </a:defRPr>
            </a:lvl4pPr>
            <a:lvl5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Arial Unicode MS" pitchFamily="34" charset="-128"/>
                <a:cs typeface="Arial Unicode MS" panose="020B0604020202020204" pitchFamily="34" charset="-128"/>
              </a:defRPr>
            </a:lvl5pPr>
            <a:lvl6pPr marL="25146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6pPr>
            <a:lvl7pPr marL="29718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7pPr>
            <a:lvl8pPr marL="34290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8pPr>
            <a:lvl9pPr marL="38862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9pPr>
          </a:lstStyle>
          <a:p>
            <a:pPr>
              <a:defRPr/>
            </a:pPr>
            <a:fld id="{247ACD38-B4F5-4098-8E4D-D48E84BC17CE}" type="slidenum">
              <a:rPr lang="it-IT" altLang="it-IT" sz="1050" b="1" smtClean="0">
                <a:latin typeface="+mj-lt"/>
              </a:rPr>
              <a:pPr>
                <a:defRPr/>
              </a:pPr>
              <a:t>‹N›</a:t>
            </a:fld>
            <a:endParaRPr lang="it-IT" altLang="it-IT" sz="1050" b="1" dirty="0">
              <a:latin typeface="+mj-lt"/>
            </a:endParaRPr>
          </a:p>
        </p:txBody>
      </p:sp>
      <p:pic>
        <p:nvPicPr>
          <p:cNvPr id="4" name="Immagine 3"/>
          <p:cNvPicPr>
            <a:picLocks noChangeAspect="1"/>
          </p:cNvPicPr>
          <p:nvPr userDrawn="1"/>
        </p:nvPicPr>
        <p:blipFill>
          <a:blip r:embed="rId9"/>
          <a:stretch>
            <a:fillRect/>
          </a:stretch>
        </p:blipFill>
        <p:spPr>
          <a:xfrm>
            <a:off x="1847528" y="6172395"/>
            <a:ext cx="2111126" cy="556492"/>
          </a:xfrm>
          <a:prstGeom prst="rect">
            <a:avLst/>
          </a:prstGeom>
        </p:spPr>
      </p:pic>
    </p:spTree>
    <p:extLst>
      <p:ext uri="{BB962C8B-B14F-4D97-AF65-F5344CB8AC3E}">
        <p14:creationId xmlns:p14="http://schemas.microsoft.com/office/powerpoint/2010/main" val="236315525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hf sldNum="0" hdr="0" dt="0"/>
  <p:txStyles>
    <p:titleStyle>
      <a:lvl1pPr algn="ctr" defTabSz="336947" rtl="0" eaLnBrk="0" fontAlgn="base" hangingPunct="0">
        <a:spcBef>
          <a:spcPct val="0"/>
        </a:spcBef>
        <a:spcAft>
          <a:spcPct val="0"/>
        </a:spcAft>
        <a:buClr>
          <a:srgbClr val="000000"/>
        </a:buClr>
        <a:buSzPct val="100000"/>
        <a:buFont typeface="Times New Roman" pitchFamily="18" charset="0"/>
        <a:defRPr sz="3300" kern="1200">
          <a:solidFill>
            <a:srgbClr val="000000"/>
          </a:solidFill>
          <a:latin typeface="+mj-lt"/>
          <a:ea typeface="Arial Unicode MS" pitchFamily="34" charset="-128"/>
          <a:cs typeface="+mj-cs"/>
        </a:defRPr>
      </a:lvl1pPr>
      <a:lvl2pPr algn="ctr" defTabSz="336947" rtl="0" eaLnBrk="0" fontAlgn="base" hangingPunct="0">
        <a:spcBef>
          <a:spcPct val="0"/>
        </a:spcBef>
        <a:spcAft>
          <a:spcPct val="0"/>
        </a:spcAft>
        <a:buClr>
          <a:srgbClr val="000000"/>
        </a:buClr>
        <a:buSzPct val="100000"/>
        <a:buFont typeface="Times New Roman" pitchFamily="18" charset="0"/>
        <a:defRPr sz="3300">
          <a:solidFill>
            <a:srgbClr val="000000"/>
          </a:solidFill>
          <a:latin typeface="Arial" panose="020B0604020202020204" pitchFamily="34" charset="0"/>
          <a:ea typeface="Arial Unicode MS" pitchFamily="34" charset="-128"/>
          <a:cs typeface="Arial Unicode MS" panose="020B0604020202020204" pitchFamily="34" charset="-128"/>
        </a:defRPr>
      </a:lvl2pPr>
      <a:lvl3pPr algn="ctr" defTabSz="336947" rtl="0" eaLnBrk="0" fontAlgn="base" hangingPunct="0">
        <a:spcBef>
          <a:spcPct val="0"/>
        </a:spcBef>
        <a:spcAft>
          <a:spcPct val="0"/>
        </a:spcAft>
        <a:buClr>
          <a:srgbClr val="000000"/>
        </a:buClr>
        <a:buSzPct val="100000"/>
        <a:buFont typeface="Times New Roman" pitchFamily="18" charset="0"/>
        <a:defRPr sz="3300">
          <a:solidFill>
            <a:srgbClr val="000000"/>
          </a:solidFill>
          <a:latin typeface="Arial" panose="020B0604020202020204" pitchFamily="34" charset="0"/>
          <a:ea typeface="Arial Unicode MS" pitchFamily="34" charset="-128"/>
          <a:cs typeface="Arial Unicode MS" panose="020B0604020202020204" pitchFamily="34" charset="-128"/>
        </a:defRPr>
      </a:lvl3pPr>
      <a:lvl4pPr algn="ctr" defTabSz="336947" rtl="0" eaLnBrk="0" fontAlgn="base" hangingPunct="0">
        <a:spcBef>
          <a:spcPct val="0"/>
        </a:spcBef>
        <a:spcAft>
          <a:spcPct val="0"/>
        </a:spcAft>
        <a:buClr>
          <a:srgbClr val="000000"/>
        </a:buClr>
        <a:buSzPct val="100000"/>
        <a:buFont typeface="Times New Roman" pitchFamily="18" charset="0"/>
        <a:defRPr sz="3300">
          <a:solidFill>
            <a:srgbClr val="000000"/>
          </a:solidFill>
          <a:latin typeface="Arial" panose="020B0604020202020204" pitchFamily="34" charset="0"/>
          <a:ea typeface="Arial Unicode MS" pitchFamily="34" charset="-128"/>
          <a:cs typeface="Arial Unicode MS" panose="020B0604020202020204" pitchFamily="34" charset="-128"/>
        </a:defRPr>
      </a:lvl4pPr>
      <a:lvl5pPr algn="ctr" defTabSz="336947" rtl="0" eaLnBrk="0" fontAlgn="base" hangingPunct="0">
        <a:spcBef>
          <a:spcPct val="0"/>
        </a:spcBef>
        <a:spcAft>
          <a:spcPct val="0"/>
        </a:spcAft>
        <a:buClr>
          <a:srgbClr val="000000"/>
        </a:buClr>
        <a:buSzPct val="100000"/>
        <a:buFont typeface="Times New Roman" pitchFamily="18" charset="0"/>
        <a:defRPr sz="3300">
          <a:solidFill>
            <a:srgbClr val="000000"/>
          </a:solidFill>
          <a:latin typeface="Arial" panose="020B0604020202020204" pitchFamily="34" charset="0"/>
          <a:ea typeface="Arial Unicode MS" pitchFamily="34" charset="-128"/>
          <a:cs typeface="Arial Unicode MS" panose="020B0604020202020204" pitchFamily="34" charset="-128"/>
        </a:defRPr>
      </a:lvl5pPr>
      <a:lvl6pPr marL="1885950" indent="-171450" algn="ctr" defTabSz="336947" rtl="0" eaLnBrk="0" fontAlgn="base" hangingPunct="0">
        <a:spcBef>
          <a:spcPct val="0"/>
        </a:spcBef>
        <a:spcAft>
          <a:spcPct val="0"/>
        </a:spcAft>
        <a:buClr>
          <a:srgbClr val="000000"/>
        </a:buClr>
        <a:buSzPct val="100000"/>
        <a:buFont typeface="Times New Roman" panose="02020603050405020304" pitchFamily="18" charset="0"/>
        <a:defRPr sz="3300">
          <a:solidFill>
            <a:srgbClr val="000000"/>
          </a:solidFill>
          <a:latin typeface="Arial" panose="020B0604020202020204" pitchFamily="34" charset="0"/>
          <a:cs typeface="Arial Unicode MS" panose="020B0604020202020204" pitchFamily="34" charset="-128"/>
        </a:defRPr>
      </a:lvl6pPr>
      <a:lvl7pPr marL="2228850" indent="-171450" algn="ctr" defTabSz="336947" rtl="0" eaLnBrk="0" fontAlgn="base" hangingPunct="0">
        <a:spcBef>
          <a:spcPct val="0"/>
        </a:spcBef>
        <a:spcAft>
          <a:spcPct val="0"/>
        </a:spcAft>
        <a:buClr>
          <a:srgbClr val="000000"/>
        </a:buClr>
        <a:buSzPct val="100000"/>
        <a:buFont typeface="Times New Roman" panose="02020603050405020304" pitchFamily="18" charset="0"/>
        <a:defRPr sz="3300">
          <a:solidFill>
            <a:srgbClr val="000000"/>
          </a:solidFill>
          <a:latin typeface="Arial" panose="020B0604020202020204" pitchFamily="34" charset="0"/>
          <a:cs typeface="Arial Unicode MS" panose="020B0604020202020204" pitchFamily="34" charset="-128"/>
        </a:defRPr>
      </a:lvl7pPr>
      <a:lvl8pPr marL="2571750" indent="-171450" algn="ctr" defTabSz="336947" rtl="0" eaLnBrk="0" fontAlgn="base" hangingPunct="0">
        <a:spcBef>
          <a:spcPct val="0"/>
        </a:spcBef>
        <a:spcAft>
          <a:spcPct val="0"/>
        </a:spcAft>
        <a:buClr>
          <a:srgbClr val="000000"/>
        </a:buClr>
        <a:buSzPct val="100000"/>
        <a:buFont typeface="Times New Roman" panose="02020603050405020304" pitchFamily="18" charset="0"/>
        <a:defRPr sz="3300">
          <a:solidFill>
            <a:srgbClr val="000000"/>
          </a:solidFill>
          <a:latin typeface="Arial" panose="020B0604020202020204" pitchFamily="34" charset="0"/>
          <a:cs typeface="Arial Unicode MS" panose="020B0604020202020204" pitchFamily="34" charset="-128"/>
        </a:defRPr>
      </a:lvl8pPr>
      <a:lvl9pPr marL="2914650" indent="-171450" algn="ctr" defTabSz="336947" rtl="0" eaLnBrk="0" fontAlgn="base" hangingPunct="0">
        <a:spcBef>
          <a:spcPct val="0"/>
        </a:spcBef>
        <a:spcAft>
          <a:spcPct val="0"/>
        </a:spcAft>
        <a:buClr>
          <a:srgbClr val="000000"/>
        </a:buClr>
        <a:buSzPct val="100000"/>
        <a:buFont typeface="Times New Roman" panose="02020603050405020304" pitchFamily="18" charset="0"/>
        <a:defRPr sz="3300">
          <a:solidFill>
            <a:srgbClr val="000000"/>
          </a:solidFill>
          <a:latin typeface="Arial" panose="020B0604020202020204" pitchFamily="34" charset="0"/>
          <a:cs typeface="Arial Unicode MS" panose="020B0604020202020204" pitchFamily="34" charset="-128"/>
        </a:defRPr>
      </a:lvl9pPr>
    </p:titleStyle>
    <p:bodyStyle>
      <a:lvl1pPr marL="257175" indent="-257175" algn="l" defTabSz="336947" rtl="0" eaLnBrk="0" fontAlgn="base" hangingPunct="0">
        <a:spcBef>
          <a:spcPts val="600"/>
        </a:spcBef>
        <a:spcAft>
          <a:spcPct val="0"/>
        </a:spcAft>
        <a:buClr>
          <a:srgbClr val="000000"/>
        </a:buClr>
        <a:buSzPct val="100000"/>
        <a:buFont typeface="Times New Roman" pitchFamily="18" charset="0"/>
        <a:defRPr sz="2400" kern="1200">
          <a:solidFill>
            <a:srgbClr val="000000"/>
          </a:solidFill>
          <a:latin typeface="+mn-lt"/>
          <a:ea typeface="Arial Unicode MS" pitchFamily="34" charset="-128"/>
          <a:cs typeface="+mn-cs"/>
        </a:defRPr>
      </a:lvl1pPr>
      <a:lvl2pPr marL="557213" indent="-214313" algn="l" defTabSz="336947" rtl="0" eaLnBrk="0" fontAlgn="base" hangingPunct="0">
        <a:spcBef>
          <a:spcPts val="525"/>
        </a:spcBef>
        <a:spcAft>
          <a:spcPct val="0"/>
        </a:spcAft>
        <a:buClr>
          <a:srgbClr val="000000"/>
        </a:buClr>
        <a:buSzPct val="100000"/>
        <a:buFont typeface="Times New Roman" pitchFamily="18" charset="0"/>
        <a:defRPr sz="2100" kern="1200">
          <a:solidFill>
            <a:srgbClr val="000000"/>
          </a:solidFill>
          <a:latin typeface="+mn-lt"/>
          <a:ea typeface="Arial Unicode MS" pitchFamily="34" charset="-128"/>
          <a:cs typeface="+mn-cs"/>
        </a:defRPr>
      </a:lvl2pPr>
      <a:lvl3pPr marL="857250" indent="-171450" algn="l" defTabSz="336947" rtl="0" eaLnBrk="0" fontAlgn="base" hangingPunct="0">
        <a:spcBef>
          <a:spcPts val="450"/>
        </a:spcBef>
        <a:spcAft>
          <a:spcPct val="0"/>
        </a:spcAft>
        <a:buClr>
          <a:srgbClr val="000000"/>
        </a:buClr>
        <a:buSzPct val="100000"/>
        <a:buFont typeface="Times New Roman" pitchFamily="18" charset="0"/>
        <a:defRPr sz="1800" kern="1200">
          <a:solidFill>
            <a:srgbClr val="000000"/>
          </a:solidFill>
          <a:latin typeface="+mn-lt"/>
          <a:ea typeface="Arial Unicode MS" pitchFamily="34" charset="-128"/>
          <a:cs typeface="+mn-cs"/>
        </a:defRPr>
      </a:lvl3pPr>
      <a:lvl4pPr marL="1200150" indent="-171450" algn="l" defTabSz="336947" rtl="0" eaLnBrk="0" fontAlgn="base" hangingPunct="0">
        <a:spcBef>
          <a:spcPts val="375"/>
        </a:spcBef>
        <a:spcAft>
          <a:spcPct val="0"/>
        </a:spcAft>
        <a:buClr>
          <a:srgbClr val="000000"/>
        </a:buClr>
        <a:buSzPct val="100000"/>
        <a:buFont typeface="Times New Roman" pitchFamily="18" charset="0"/>
        <a:defRPr sz="1500" kern="1200">
          <a:solidFill>
            <a:srgbClr val="000000"/>
          </a:solidFill>
          <a:latin typeface="+mn-lt"/>
          <a:ea typeface="Arial Unicode MS" pitchFamily="34" charset="-128"/>
          <a:cs typeface="+mn-cs"/>
        </a:defRPr>
      </a:lvl4pPr>
      <a:lvl5pPr marL="1543050" indent="-171450" algn="l" defTabSz="336947" rtl="0" eaLnBrk="0" fontAlgn="base" hangingPunct="0">
        <a:spcBef>
          <a:spcPts val="375"/>
        </a:spcBef>
        <a:spcAft>
          <a:spcPct val="0"/>
        </a:spcAft>
        <a:buClr>
          <a:srgbClr val="000000"/>
        </a:buClr>
        <a:buSzPct val="100000"/>
        <a:buFont typeface="Times New Roman" pitchFamily="18" charset="0"/>
        <a:defRPr sz="1500" kern="1200">
          <a:solidFill>
            <a:srgbClr val="000000"/>
          </a:solidFill>
          <a:latin typeface="+mn-lt"/>
          <a:ea typeface="Arial Unicode MS" pitchFamily="34" charset="-128"/>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077" name="Text Box 5"/>
          <p:cNvSpPr txBox="1">
            <a:spLocks noChangeArrowheads="1"/>
          </p:cNvSpPr>
          <p:nvPr/>
        </p:nvSpPr>
        <p:spPr bwMode="auto">
          <a:xfrm>
            <a:off x="2159002" y="1196977"/>
            <a:ext cx="9793817" cy="3049169"/>
          </a:xfrm>
          <a:prstGeom prst="rect">
            <a:avLst/>
          </a:prstGeom>
          <a:noFill/>
          <a:ln>
            <a:noFill/>
          </a:ln>
          <a:effectLst/>
        </p:spPr>
        <p:txBody>
          <a:bodyPr lIns="67500" tIns="35100" rIns="67500" bIns="351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9pPr>
          </a:lstStyle>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p:txBody>
      </p:sp>
      <p:pic>
        <p:nvPicPr>
          <p:cNvPr id="3" name="Picture 2">
            <a:extLst>
              <a:ext uri="{FF2B5EF4-FFF2-40B4-BE49-F238E27FC236}">
                <a16:creationId xmlns:a16="http://schemas.microsoft.com/office/drawing/2014/main" id="{C6EE46F0-56D1-D779-34C3-463A5BE81C80}"/>
              </a:ext>
            </a:extLst>
          </p:cNvPr>
          <p:cNvPicPr>
            <a:picLocks noChangeAspect="1" noChangeArrowheads="1"/>
          </p:cNvPicPr>
          <p:nvPr userDrawn="1"/>
        </p:nvPicPr>
        <p:blipFill>
          <a:blip r:embed="rId5">
            <a:alphaModFix amt="10000"/>
            <a:extLst>
              <a:ext uri="{28A0092B-C50C-407E-A947-70E740481C1C}">
                <a14:useLocalDpi xmlns:a14="http://schemas.microsoft.com/office/drawing/2010/main" val="0"/>
              </a:ext>
            </a:extLst>
          </a:blip>
          <a:srcRect/>
          <a:stretch>
            <a:fillRect/>
          </a:stretch>
        </p:blipFill>
        <p:spPr bwMode="auto">
          <a:xfrm>
            <a:off x="-2637" y="0"/>
            <a:ext cx="12194637" cy="6856924"/>
          </a:xfrm>
          <a:prstGeom prst="rect">
            <a:avLst/>
          </a:prstGeom>
          <a:noFill/>
          <a:extLst>
            <a:ext uri="{909E8E84-426E-40DD-AFC4-6F175D3DCCD1}">
              <a14:hiddenFill xmlns:a14="http://schemas.microsoft.com/office/drawing/2010/main">
                <a:solidFill>
                  <a:srgbClr val="FFFFFF"/>
                </a:solidFill>
              </a14:hiddenFill>
            </a:ext>
          </a:extLst>
        </p:spPr>
      </p:pic>
      <p:sp>
        <p:nvSpPr>
          <p:cNvPr id="3073" name="Text Box 1"/>
          <p:cNvSpPr txBox="1">
            <a:spLocks noChangeArrowheads="1"/>
          </p:cNvSpPr>
          <p:nvPr/>
        </p:nvSpPr>
        <p:spPr bwMode="auto">
          <a:xfrm>
            <a:off x="2159002" y="1196977"/>
            <a:ext cx="9793817" cy="3049169"/>
          </a:xfrm>
          <a:prstGeom prst="rect">
            <a:avLst/>
          </a:prstGeom>
          <a:noFill/>
          <a:ln>
            <a:noFill/>
          </a:ln>
          <a:effectLst/>
        </p:spPr>
        <p:txBody>
          <a:bodyPr lIns="67500" tIns="35100" rIns="67500" bIns="351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9pPr>
          </a:lstStyle>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p:txBody>
      </p:sp>
      <p:sp>
        <p:nvSpPr>
          <p:cNvPr id="3074" name="Text Box 2"/>
          <p:cNvSpPr txBox="1">
            <a:spLocks noChangeArrowheads="1"/>
          </p:cNvSpPr>
          <p:nvPr/>
        </p:nvSpPr>
        <p:spPr bwMode="auto">
          <a:xfrm>
            <a:off x="2159002" y="1196977"/>
            <a:ext cx="9793817" cy="3049169"/>
          </a:xfrm>
          <a:prstGeom prst="rect">
            <a:avLst/>
          </a:prstGeom>
          <a:noFill/>
          <a:ln>
            <a:noFill/>
          </a:ln>
          <a:effectLst/>
        </p:spPr>
        <p:txBody>
          <a:bodyPr lIns="67500" tIns="35100" rIns="67500" bIns="351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9pPr>
          </a:lstStyle>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p:txBody>
      </p:sp>
      <p:sp>
        <p:nvSpPr>
          <p:cNvPr id="3075" name="Text Box 3"/>
          <p:cNvSpPr txBox="1">
            <a:spLocks noChangeArrowheads="1"/>
          </p:cNvSpPr>
          <p:nvPr/>
        </p:nvSpPr>
        <p:spPr bwMode="auto">
          <a:xfrm>
            <a:off x="419500" y="635517"/>
            <a:ext cx="11533319" cy="3049169"/>
          </a:xfrm>
          <a:prstGeom prst="rect">
            <a:avLst/>
          </a:prstGeom>
          <a:noFill/>
          <a:ln>
            <a:noFill/>
          </a:ln>
          <a:effectLst/>
        </p:spPr>
        <p:txBody>
          <a:bodyPr wrap="square" lIns="67500" tIns="35100" rIns="67500" bIns="351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800">
                <a:solidFill>
                  <a:srgbClr val="000000"/>
                </a:solidFill>
                <a:latin typeface="Arial" panose="020B0604020202020204" pitchFamily="34" charset="0"/>
                <a:cs typeface="Arial" panose="020B0604020202020204" pitchFamily="34" charset="0"/>
              </a:defRPr>
            </a:lvl9pPr>
          </a:lstStyle>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800" b="1"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a:p>
            <a:pPr algn="ctr" eaLnBrk="1" hangingPunct="1">
              <a:buSzPct val="100000"/>
              <a:defRPr/>
            </a:pPr>
            <a:endParaRPr lang="it-IT" altLang="it-IT" sz="1200" dirty="0">
              <a:solidFill>
                <a:srgbClr val="2A407E"/>
              </a:solidFill>
            </a:endParaRPr>
          </a:p>
        </p:txBody>
      </p:sp>
      <p:sp>
        <p:nvSpPr>
          <p:cNvPr id="13" name="AutoShape 8" descr="Digital Library logo">
            <a:extLst>
              <a:ext uri="{FF2B5EF4-FFF2-40B4-BE49-F238E27FC236}">
                <a16:creationId xmlns:a16="http://schemas.microsoft.com/office/drawing/2014/main" id="{7A8B532E-9F0E-7501-88F1-6EF84AC4768C}"/>
              </a:ext>
            </a:extLst>
          </p:cNvPr>
          <p:cNvSpPr>
            <a:spLocks noChangeAspect="1" noChangeArrowheads="1"/>
          </p:cNvSpPr>
          <p:nvPr userDrawn="1"/>
        </p:nvSpPr>
        <p:spPr bwMode="auto">
          <a:xfrm>
            <a:off x="5943600" y="3276600"/>
            <a:ext cx="2528664" cy="252866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it-IT" sz="600" dirty="0">
              <a:solidFill>
                <a:srgbClr val="FFFFFF"/>
              </a:solidFill>
            </a:endParaRPr>
          </a:p>
        </p:txBody>
      </p:sp>
      <p:pic>
        <p:nvPicPr>
          <p:cNvPr id="17" name="Picture 10">
            <a:extLst>
              <a:ext uri="{FF2B5EF4-FFF2-40B4-BE49-F238E27FC236}">
                <a16:creationId xmlns:a16="http://schemas.microsoft.com/office/drawing/2014/main" id="{7760D3EC-B33F-AA0A-865D-3DF5809806AE}"/>
              </a:ext>
            </a:extLst>
          </p:cNvPr>
          <p:cNvPicPr>
            <a:picLocks noChangeAspect="1" noChangeArrowheads="1"/>
          </p:cNvPicPr>
          <p:nvPr userDrawn="1"/>
        </p:nvPicPr>
        <p:blipFill>
          <a:blip r:embed="rId6" cstate="print"/>
          <a:srcRect/>
          <a:stretch>
            <a:fillRect/>
          </a:stretch>
        </p:blipFill>
        <p:spPr bwMode="auto">
          <a:xfrm>
            <a:off x="4183073" y="6122496"/>
            <a:ext cx="588467" cy="656290"/>
          </a:xfrm>
          <a:prstGeom prst="rect">
            <a:avLst/>
          </a:prstGeom>
          <a:noFill/>
          <a:ln w="9525">
            <a:noFill/>
            <a:round/>
            <a:headEnd/>
            <a:tailEnd/>
          </a:ln>
        </p:spPr>
      </p:pic>
      <p:pic>
        <p:nvPicPr>
          <p:cNvPr id="2" name="Elemento grafico 1">
            <a:extLst>
              <a:ext uri="{FF2B5EF4-FFF2-40B4-BE49-F238E27FC236}">
                <a16:creationId xmlns:a16="http://schemas.microsoft.com/office/drawing/2014/main" id="{F9D001B0-E92B-DE92-3AFC-523F95619830}"/>
              </a:ext>
            </a:extLst>
          </p:cNvPr>
          <p:cNvPicPr>
            <a:picLocks noChangeAspect="1"/>
          </p:cNvPicPr>
          <p:nvPr userDrawn="1"/>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9336" y="6244878"/>
            <a:ext cx="1503773" cy="486658"/>
          </a:xfrm>
          <a:prstGeom prst="rect">
            <a:avLst/>
          </a:prstGeom>
        </p:spPr>
      </p:pic>
      <p:sp>
        <p:nvSpPr>
          <p:cNvPr id="6" name="Rectangle 15">
            <a:extLst>
              <a:ext uri="{FF2B5EF4-FFF2-40B4-BE49-F238E27FC236}">
                <a16:creationId xmlns:a16="http://schemas.microsoft.com/office/drawing/2014/main" id="{07E100A6-5DEB-1B6E-B454-DCA8832A3DBE}"/>
              </a:ext>
            </a:extLst>
          </p:cNvPr>
          <p:cNvSpPr txBox="1">
            <a:spLocks noChangeArrowheads="1"/>
          </p:cNvSpPr>
          <p:nvPr userDrawn="1"/>
        </p:nvSpPr>
        <p:spPr bwMode="auto">
          <a:xfrm>
            <a:off x="10848528" y="6365349"/>
            <a:ext cx="1164167" cy="363538"/>
          </a:xfrm>
          <a:prstGeom prst="rect">
            <a:avLst/>
          </a:prstGeom>
          <a:noFill/>
          <a:ln>
            <a:noFill/>
          </a:ln>
          <a:effectLst/>
        </p:spPr>
        <p:txBody>
          <a:bodyPr vert="horz" wrap="square" lIns="90000" tIns="46800" rIns="90000" bIns="46800" numCol="1" anchor="t" anchorCtr="0" compatLnSpc="1">
            <a:prstTxWarp prst="textNoShape">
              <a:avLst/>
            </a:prstTxWarp>
            <a:noAutofit/>
          </a:bodyPr>
          <a:lstStyle>
            <a:lvl1pPr algn="ctr" defTabSz="449263" rtl="0" eaLnBrk="1" fontAlgn="base" hangingPunct="1">
              <a:spcBef>
                <a:spcPct val="0"/>
              </a:spcBef>
              <a:spcAft>
                <a:spcPct val="0"/>
              </a:spcAft>
              <a:buClr>
                <a:srgbClr val="000000"/>
              </a:buClr>
              <a:buSzPct val="45000"/>
              <a:buFont typeface="Wingdings" charset="2"/>
              <a:buNone/>
              <a:defRPr sz="1600" kern="1200">
                <a:solidFill>
                  <a:srgbClr val="000000"/>
                </a:solidFill>
                <a:latin typeface="Calibri" panose="020F0502020204030204" pitchFamily="34" charset="0"/>
                <a:ea typeface="Arial Unicode MS" pitchFamily="34" charset="-128"/>
                <a:cs typeface="Calibri" panose="020F0502020204030204" pitchFamily="34" charset="0"/>
              </a:defRPr>
            </a:lvl1pPr>
            <a:lvl2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Arial Unicode MS" pitchFamily="34" charset="-128"/>
                <a:cs typeface="Arial Unicode MS" panose="020B0604020202020204" pitchFamily="34" charset="-128"/>
              </a:defRPr>
            </a:lvl2pPr>
            <a:lvl3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Arial Unicode MS" pitchFamily="34" charset="-128"/>
                <a:cs typeface="Arial Unicode MS" panose="020B0604020202020204" pitchFamily="34" charset="-128"/>
              </a:defRPr>
            </a:lvl3pPr>
            <a:lvl4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Arial Unicode MS" pitchFamily="34" charset="-128"/>
                <a:cs typeface="Arial Unicode MS" panose="020B0604020202020204" pitchFamily="34" charset="-128"/>
              </a:defRPr>
            </a:lvl4pPr>
            <a:lvl5pPr algn="ctr" defTabSz="449263" rtl="0" eaLnBrk="0" fontAlgn="base" hangingPunct="0">
              <a:spcBef>
                <a:spcPct val="0"/>
              </a:spcBef>
              <a:spcAft>
                <a:spcPct val="0"/>
              </a:spcAft>
              <a:buClr>
                <a:srgbClr val="000000"/>
              </a:buClr>
              <a:buSzPct val="100000"/>
              <a:buFont typeface="Times New Roman" pitchFamily="18" charset="0"/>
              <a:defRPr sz="4400">
                <a:solidFill>
                  <a:srgbClr val="000000"/>
                </a:solidFill>
                <a:latin typeface="Arial" panose="020B0604020202020204" pitchFamily="34" charset="0"/>
                <a:ea typeface="Arial Unicode MS" pitchFamily="34" charset="-128"/>
                <a:cs typeface="Arial Unicode MS" panose="020B0604020202020204" pitchFamily="34" charset="-128"/>
              </a:defRPr>
            </a:lvl5pPr>
            <a:lvl6pPr marL="25146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6pPr>
            <a:lvl7pPr marL="29718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7pPr>
            <a:lvl8pPr marL="34290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8pPr>
            <a:lvl9pPr marL="3886200" indent="-228600"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9pPr>
          </a:lstStyle>
          <a:p>
            <a:pPr>
              <a:defRPr/>
            </a:pPr>
            <a:fld id="{247ACD38-B4F5-4098-8E4D-D48E84BC17CE}" type="slidenum">
              <a:rPr lang="it-IT" altLang="it-IT" sz="1050" b="1" smtClean="0">
                <a:latin typeface="Arial"/>
              </a:rPr>
              <a:pPr>
                <a:defRPr/>
              </a:pPr>
              <a:t>‹N›</a:t>
            </a:fld>
            <a:endParaRPr lang="it-IT" altLang="it-IT" sz="1050" b="1" dirty="0">
              <a:latin typeface="Arial"/>
            </a:endParaRPr>
          </a:p>
        </p:txBody>
      </p:sp>
      <p:pic>
        <p:nvPicPr>
          <p:cNvPr id="4" name="Immagine 3"/>
          <p:cNvPicPr>
            <a:picLocks noChangeAspect="1"/>
          </p:cNvPicPr>
          <p:nvPr userDrawn="1"/>
        </p:nvPicPr>
        <p:blipFill>
          <a:blip r:embed="rId9"/>
          <a:stretch>
            <a:fillRect/>
          </a:stretch>
        </p:blipFill>
        <p:spPr>
          <a:xfrm>
            <a:off x="1847528" y="6172395"/>
            <a:ext cx="2111126" cy="556492"/>
          </a:xfrm>
          <a:prstGeom prst="rect">
            <a:avLst/>
          </a:prstGeom>
        </p:spPr>
      </p:pic>
    </p:spTree>
    <p:extLst>
      <p:ext uri="{BB962C8B-B14F-4D97-AF65-F5344CB8AC3E}">
        <p14:creationId xmlns:p14="http://schemas.microsoft.com/office/powerpoint/2010/main" val="58974996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hf sldNum="0" hdr="0" dt="0"/>
  <p:txStyles>
    <p:titleStyle>
      <a:lvl1pPr algn="ctr" defTabSz="336947" rtl="0" eaLnBrk="0" fontAlgn="base" hangingPunct="0">
        <a:spcBef>
          <a:spcPct val="0"/>
        </a:spcBef>
        <a:spcAft>
          <a:spcPct val="0"/>
        </a:spcAft>
        <a:buClr>
          <a:srgbClr val="000000"/>
        </a:buClr>
        <a:buSzPct val="100000"/>
        <a:buFont typeface="Times New Roman" pitchFamily="18" charset="0"/>
        <a:defRPr sz="3300" kern="1200">
          <a:solidFill>
            <a:srgbClr val="000000"/>
          </a:solidFill>
          <a:latin typeface="+mj-lt"/>
          <a:ea typeface="Arial Unicode MS" pitchFamily="34" charset="-128"/>
          <a:cs typeface="+mj-cs"/>
        </a:defRPr>
      </a:lvl1pPr>
      <a:lvl2pPr algn="ctr" defTabSz="336947" rtl="0" eaLnBrk="0" fontAlgn="base" hangingPunct="0">
        <a:spcBef>
          <a:spcPct val="0"/>
        </a:spcBef>
        <a:spcAft>
          <a:spcPct val="0"/>
        </a:spcAft>
        <a:buClr>
          <a:srgbClr val="000000"/>
        </a:buClr>
        <a:buSzPct val="100000"/>
        <a:buFont typeface="Times New Roman" pitchFamily="18" charset="0"/>
        <a:defRPr sz="3300">
          <a:solidFill>
            <a:srgbClr val="000000"/>
          </a:solidFill>
          <a:latin typeface="Arial" panose="020B0604020202020204" pitchFamily="34" charset="0"/>
          <a:ea typeface="Arial Unicode MS" pitchFamily="34" charset="-128"/>
          <a:cs typeface="Arial Unicode MS" panose="020B0604020202020204" pitchFamily="34" charset="-128"/>
        </a:defRPr>
      </a:lvl2pPr>
      <a:lvl3pPr algn="ctr" defTabSz="336947" rtl="0" eaLnBrk="0" fontAlgn="base" hangingPunct="0">
        <a:spcBef>
          <a:spcPct val="0"/>
        </a:spcBef>
        <a:spcAft>
          <a:spcPct val="0"/>
        </a:spcAft>
        <a:buClr>
          <a:srgbClr val="000000"/>
        </a:buClr>
        <a:buSzPct val="100000"/>
        <a:buFont typeface="Times New Roman" pitchFamily="18" charset="0"/>
        <a:defRPr sz="3300">
          <a:solidFill>
            <a:srgbClr val="000000"/>
          </a:solidFill>
          <a:latin typeface="Arial" panose="020B0604020202020204" pitchFamily="34" charset="0"/>
          <a:ea typeface="Arial Unicode MS" pitchFamily="34" charset="-128"/>
          <a:cs typeface="Arial Unicode MS" panose="020B0604020202020204" pitchFamily="34" charset="-128"/>
        </a:defRPr>
      </a:lvl3pPr>
      <a:lvl4pPr algn="ctr" defTabSz="336947" rtl="0" eaLnBrk="0" fontAlgn="base" hangingPunct="0">
        <a:spcBef>
          <a:spcPct val="0"/>
        </a:spcBef>
        <a:spcAft>
          <a:spcPct val="0"/>
        </a:spcAft>
        <a:buClr>
          <a:srgbClr val="000000"/>
        </a:buClr>
        <a:buSzPct val="100000"/>
        <a:buFont typeface="Times New Roman" pitchFamily="18" charset="0"/>
        <a:defRPr sz="3300">
          <a:solidFill>
            <a:srgbClr val="000000"/>
          </a:solidFill>
          <a:latin typeface="Arial" panose="020B0604020202020204" pitchFamily="34" charset="0"/>
          <a:ea typeface="Arial Unicode MS" pitchFamily="34" charset="-128"/>
          <a:cs typeface="Arial Unicode MS" panose="020B0604020202020204" pitchFamily="34" charset="-128"/>
        </a:defRPr>
      </a:lvl4pPr>
      <a:lvl5pPr algn="ctr" defTabSz="336947" rtl="0" eaLnBrk="0" fontAlgn="base" hangingPunct="0">
        <a:spcBef>
          <a:spcPct val="0"/>
        </a:spcBef>
        <a:spcAft>
          <a:spcPct val="0"/>
        </a:spcAft>
        <a:buClr>
          <a:srgbClr val="000000"/>
        </a:buClr>
        <a:buSzPct val="100000"/>
        <a:buFont typeface="Times New Roman" pitchFamily="18" charset="0"/>
        <a:defRPr sz="3300">
          <a:solidFill>
            <a:srgbClr val="000000"/>
          </a:solidFill>
          <a:latin typeface="Arial" panose="020B0604020202020204" pitchFamily="34" charset="0"/>
          <a:ea typeface="Arial Unicode MS" pitchFamily="34" charset="-128"/>
          <a:cs typeface="Arial Unicode MS" panose="020B0604020202020204" pitchFamily="34" charset="-128"/>
        </a:defRPr>
      </a:lvl5pPr>
      <a:lvl6pPr marL="1885950" indent="-171450" algn="ctr" defTabSz="336947" rtl="0" eaLnBrk="0" fontAlgn="base" hangingPunct="0">
        <a:spcBef>
          <a:spcPct val="0"/>
        </a:spcBef>
        <a:spcAft>
          <a:spcPct val="0"/>
        </a:spcAft>
        <a:buClr>
          <a:srgbClr val="000000"/>
        </a:buClr>
        <a:buSzPct val="100000"/>
        <a:buFont typeface="Times New Roman" panose="02020603050405020304" pitchFamily="18" charset="0"/>
        <a:defRPr sz="3300">
          <a:solidFill>
            <a:srgbClr val="000000"/>
          </a:solidFill>
          <a:latin typeface="Arial" panose="020B0604020202020204" pitchFamily="34" charset="0"/>
          <a:cs typeface="Arial Unicode MS" panose="020B0604020202020204" pitchFamily="34" charset="-128"/>
        </a:defRPr>
      </a:lvl6pPr>
      <a:lvl7pPr marL="2228850" indent="-171450" algn="ctr" defTabSz="336947" rtl="0" eaLnBrk="0" fontAlgn="base" hangingPunct="0">
        <a:spcBef>
          <a:spcPct val="0"/>
        </a:spcBef>
        <a:spcAft>
          <a:spcPct val="0"/>
        </a:spcAft>
        <a:buClr>
          <a:srgbClr val="000000"/>
        </a:buClr>
        <a:buSzPct val="100000"/>
        <a:buFont typeface="Times New Roman" panose="02020603050405020304" pitchFamily="18" charset="0"/>
        <a:defRPr sz="3300">
          <a:solidFill>
            <a:srgbClr val="000000"/>
          </a:solidFill>
          <a:latin typeface="Arial" panose="020B0604020202020204" pitchFamily="34" charset="0"/>
          <a:cs typeface="Arial Unicode MS" panose="020B0604020202020204" pitchFamily="34" charset="-128"/>
        </a:defRPr>
      </a:lvl7pPr>
      <a:lvl8pPr marL="2571750" indent="-171450" algn="ctr" defTabSz="336947" rtl="0" eaLnBrk="0" fontAlgn="base" hangingPunct="0">
        <a:spcBef>
          <a:spcPct val="0"/>
        </a:spcBef>
        <a:spcAft>
          <a:spcPct val="0"/>
        </a:spcAft>
        <a:buClr>
          <a:srgbClr val="000000"/>
        </a:buClr>
        <a:buSzPct val="100000"/>
        <a:buFont typeface="Times New Roman" panose="02020603050405020304" pitchFamily="18" charset="0"/>
        <a:defRPr sz="3300">
          <a:solidFill>
            <a:srgbClr val="000000"/>
          </a:solidFill>
          <a:latin typeface="Arial" panose="020B0604020202020204" pitchFamily="34" charset="0"/>
          <a:cs typeface="Arial Unicode MS" panose="020B0604020202020204" pitchFamily="34" charset="-128"/>
        </a:defRPr>
      </a:lvl8pPr>
      <a:lvl9pPr marL="2914650" indent="-171450" algn="ctr" defTabSz="336947" rtl="0" eaLnBrk="0" fontAlgn="base" hangingPunct="0">
        <a:spcBef>
          <a:spcPct val="0"/>
        </a:spcBef>
        <a:spcAft>
          <a:spcPct val="0"/>
        </a:spcAft>
        <a:buClr>
          <a:srgbClr val="000000"/>
        </a:buClr>
        <a:buSzPct val="100000"/>
        <a:buFont typeface="Times New Roman" panose="02020603050405020304" pitchFamily="18" charset="0"/>
        <a:defRPr sz="3300">
          <a:solidFill>
            <a:srgbClr val="000000"/>
          </a:solidFill>
          <a:latin typeface="Arial" panose="020B0604020202020204" pitchFamily="34" charset="0"/>
          <a:cs typeface="Arial Unicode MS" panose="020B0604020202020204" pitchFamily="34" charset="-128"/>
        </a:defRPr>
      </a:lvl9pPr>
    </p:titleStyle>
    <p:bodyStyle>
      <a:lvl1pPr marL="257175" indent="-257175" algn="l" defTabSz="336947" rtl="0" eaLnBrk="0" fontAlgn="base" hangingPunct="0">
        <a:spcBef>
          <a:spcPts val="600"/>
        </a:spcBef>
        <a:spcAft>
          <a:spcPct val="0"/>
        </a:spcAft>
        <a:buClr>
          <a:srgbClr val="000000"/>
        </a:buClr>
        <a:buSzPct val="100000"/>
        <a:buFont typeface="Times New Roman" pitchFamily="18" charset="0"/>
        <a:defRPr sz="2400" kern="1200">
          <a:solidFill>
            <a:srgbClr val="000000"/>
          </a:solidFill>
          <a:latin typeface="+mn-lt"/>
          <a:ea typeface="Arial Unicode MS" pitchFamily="34" charset="-128"/>
          <a:cs typeface="+mn-cs"/>
        </a:defRPr>
      </a:lvl1pPr>
      <a:lvl2pPr marL="557213" indent="-214313" algn="l" defTabSz="336947" rtl="0" eaLnBrk="0" fontAlgn="base" hangingPunct="0">
        <a:spcBef>
          <a:spcPts val="525"/>
        </a:spcBef>
        <a:spcAft>
          <a:spcPct val="0"/>
        </a:spcAft>
        <a:buClr>
          <a:srgbClr val="000000"/>
        </a:buClr>
        <a:buSzPct val="100000"/>
        <a:buFont typeface="Times New Roman" pitchFamily="18" charset="0"/>
        <a:defRPr sz="2100" kern="1200">
          <a:solidFill>
            <a:srgbClr val="000000"/>
          </a:solidFill>
          <a:latin typeface="+mn-lt"/>
          <a:ea typeface="Arial Unicode MS" pitchFamily="34" charset="-128"/>
          <a:cs typeface="+mn-cs"/>
        </a:defRPr>
      </a:lvl2pPr>
      <a:lvl3pPr marL="857250" indent="-171450" algn="l" defTabSz="336947" rtl="0" eaLnBrk="0" fontAlgn="base" hangingPunct="0">
        <a:spcBef>
          <a:spcPts val="450"/>
        </a:spcBef>
        <a:spcAft>
          <a:spcPct val="0"/>
        </a:spcAft>
        <a:buClr>
          <a:srgbClr val="000000"/>
        </a:buClr>
        <a:buSzPct val="100000"/>
        <a:buFont typeface="Times New Roman" pitchFamily="18" charset="0"/>
        <a:defRPr sz="1800" kern="1200">
          <a:solidFill>
            <a:srgbClr val="000000"/>
          </a:solidFill>
          <a:latin typeface="+mn-lt"/>
          <a:ea typeface="Arial Unicode MS" pitchFamily="34" charset="-128"/>
          <a:cs typeface="+mn-cs"/>
        </a:defRPr>
      </a:lvl3pPr>
      <a:lvl4pPr marL="1200150" indent="-171450" algn="l" defTabSz="336947" rtl="0" eaLnBrk="0" fontAlgn="base" hangingPunct="0">
        <a:spcBef>
          <a:spcPts val="375"/>
        </a:spcBef>
        <a:spcAft>
          <a:spcPct val="0"/>
        </a:spcAft>
        <a:buClr>
          <a:srgbClr val="000000"/>
        </a:buClr>
        <a:buSzPct val="100000"/>
        <a:buFont typeface="Times New Roman" pitchFamily="18" charset="0"/>
        <a:defRPr sz="1500" kern="1200">
          <a:solidFill>
            <a:srgbClr val="000000"/>
          </a:solidFill>
          <a:latin typeface="+mn-lt"/>
          <a:ea typeface="Arial Unicode MS" pitchFamily="34" charset="-128"/>
          <a:cs typeface="+mn-cs"/>
        </a:defRPr>
      </a:lvl4pPr>
      <a:lvl5pPr marL="1543050" indent="-171450" algn="l" defTabSz="336947" rtl="0" eaLnBrk="0" fontAlgn="base" hangingPunct="0">
        <a:spcBef>
          <a:spcPts val="375"/>
        </a:spcBef>
        <a:spcAft>
          <a:spcPct val="0"/>
        </a:spcAft>
        <a:buClr>
          <a:srgbClr val="000000"/>
        </a:buClr>
        <a:buSzPct val="100000"/>
        <a:buFont typeface="Times New Roman" pitchFamily="18" charset="0"/>
        <a:defRPr sz="1500" kern="1200">
          <a:solidFill>
            <a:srgbClr val="000000"/>
          </a:solidFill>
          <a:latin typeface="+mn-lt"/>
          <a:ea typeface="Arial Unicode MS" pitchFamily="34" charset="-128"/>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0687050" y="6315073"/>
            <a:ext cx="666750" cy="457200"/>
          </a:xfrm>
          <a:prstGeom prst="rect">
            <a:avLst/>
          </a:prstGeom>
        </p:spPr>
      </p:pic>
      <p:sp>
        <p:nvSpPr>
          <p:cNvPr id="2" name="Holder 2"/>
          <p:cNvSpPr>
            <a:spLocks noGrp="1"/>
          </p:cNvSpPr>
          <p:nvPr>
            <p:ph type="title"/>
          </p:nvPr>
        </p:nvSpPr>
        <p:spPr>
          <a:xfrm>
            <a:off x="969010" y="399668"/>
            <a:ext cx="9204324" cy="622935"/>
          </a:xfrm>
          <a:prstGeom prst="rect">
            <a:avLst/>
          </a:prstGeom>
        </p:spPr>
        <p:txBody>
          <a:bodyPr wrap="square" lIns="0" tIns="0" rIns="0" bIns="0">
            <a:spAutoFit/>
          </a:bodyPr>
          <a:lstStyle>
            <a:lvl1pPr>
              <a:defRPr sz="2750" b="1" i="0">
                <a:solidFill>
                  <a:srgbClr val="4E5169"/>
                </a:solidFill>
                <a:latin typeface="Calibri"/>
                <a:cs typeface="Calibri"/>
              </a:defRPr>
            </a:lvl1pPr>
          </a:lstStyle>
          <a:p>
            <a:endParaRPr/>
          </a:p>
        </p:txBody>
      </p:sp>
      <p:sp>
        <p:nvSpPr>
          <p:cNvPr id="3" name="Holder 3"/>
          <p:cNvSpPr>
            <a:spLocks noGrp="1"/>
          </p:cNvSpPr>
          <p:nvPr>
            <p:ph type="body" idx="1"/>
          </p:nvPr>
        </p:nvSpPr>
        <p:spPr>
          <a:xfrm>
            <a:off x="967422" y="1060386"/>
            <a:ext cx="9950450" cy="1468120"/>
          </a:xfrm>
          <a:prstGeom prst="rect">
            <a:avLst/>
          </a:prstGeom>
        </p:spPr>
        <p:txBody>
          <a:bodyPr wrap="square" lIns="0" tIns="0" rIns="0" bIns="0">
            <a:spAutoFit/>
          </a:bodyPr>
          <a:lstStyle>
            <a:lvl1pPr>
              <a:defRPr sz="1550" b="0" i="0">
                <a:solidFill>
                  <a:srgbClr val="6D719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4/23/2024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2196309815"/>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1.xml"/><Relationship Id="rId4" Type="http://schemas.openxmlformats.org/officeDocument/2006/relationships/hyperlink" Target="mailto:paolo.de-rosa@ec.europa.eu"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1.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2.png"/><Relationship Id="rId1" Type="http://schemas.openxmlformats.org/officeDocument/2006/relationships/slideLayout" Target="../slideLayouts/slideLayout31.xml"/><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2.png"/><Relationship Id="rId1" Type="http://schemas.openxmlformats.org/officeDocument/2006/relationships/slideLayout" Target="../slideLayouts/slideLayout31.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2.png"/><Relationship Id="rId1" Type="http://schemas.openxmlformats.org/officeDocument/2006/relationships/slideLayout" Target="../slideLayouts/slideLayout31.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12.png"/><Relationship Id="rId1" Type="http://schemas.openxmlformats.org/officeDocument/2006/relationships/slideLayout" Target="../slideLayouts/slideLayout31.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14.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png"/><Relationship Id="rId2" Type="http://schemas.openxmlformats.org/officeDocument/2006/relationships/image" Target="../media/image12.png"/><Relationship Id="rId1" Type="http://schemas.openxmlformats.org/officeDocument/2006/relationships/slideLayout" Target="../slideLayouts/slideLayout31.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2.png"/><Relationship Id="rId1" Type="http://schemas.openxmlformats.org/officeDocument/2006/relationships/slideLayout" Target="../slideLayouts/slideLayout3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6.xml.rels><?xml version="1.0" encoding="UTF-8" standalone="yes"?>
<Relationships xmlns="http://schemas.openxmlformats.org/package/2006/relationships"><Relationship Id="rId3" Type="http://schemas.openxmlformats.org/officeDocument/2006/relationships/hyperlink" Target="https://github.com/eu-digital-identity-wallet/eudi-doc-architecture-and-reference-framework/blob/main/docs/arf.md" TargetMode="External"/><Relationship Id="rId2" Type="http://schemas.openxmlformats.org/officeDocument/2006/relationships/image" Target="../media/image70.png"/><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2.png"/><Relationship Id="rId1" Type="http://schemas.openxmlformats.org/officeDocument/2006/relationships/slideLayout" Target="../slideLayouts/slideLayout3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2.png"/><Relationship Id="rId1" Type="http://schemas.openxmlformats.org/officeDocument/2006/relationships/slideLayout" Target="../slideLayouts/slideLayout31.xml"/><Relationship Id="rId5" Type="http://schemas.openxmlformats.org/officeDocument/2006/relationships/image" Target="../media/image77.png"/><Relationship Id="rId4" Type="http://schemas.openxmlformats.org/officeDocument/2006/relationships/image" Target="../media/image7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9.xml"/><Relationship Id="rId4" Type="http://schemas.openxmlformats.org/officeDocument/2006/relationships/image" Target="../media/image84.png"/></Relationships>
</file>

<file path=ppt/slides/_rels/slide2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9.xml"/><Relationship Id="rId5" Type="http://schemas.openxmlformats.org/officeDocument/2006/relationships/image" Target="../media/image95.png"/><Relationship Id="rId4" Type="http://schemas.openxmlformats.org/officeDocument/2006/relationships/image" Target="../media/image9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98.jpg"/><Relationship Id="rId7"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4.xml"/><Relationship Id="rId6" Type="http://schemas.openxmlformats.org/officeDocument/2006/relationships/image" Target="../media/image101.jpg"/><Relationship Id="rId5" Type="http://schemas.openxmlformats.org/officeDocument/2006/relationships/image" Target="../media/image100.png"/><Relationship Id="rId4" Type="http://schemas.openxmlformats.org/officeDocument/2006/relationships/image" Target="../media/image99.png"/></Relationships>
</file>

<file path=ppt/slides/_rels/slide4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jpg"/><Relationship Id="rId1" Type="http://schemas.openxmlformats.org/officeDocument/2006/relationships/slideLayout" Target="../slideLayouts/slideLayout5.xml"/><Relationship Id="rId6" Type="http://schemas.openxmlformats.org/officeDocument/2006/relationships/image" Target="../media/image107.jpg"/><Relationship Id="rId5" Type="http://schemas.openxmlformats.org/officeDocument/2006/relationships/image" Target="../media/image106.jpg"/><Relationship Id="rId4" Type="http://schemas.openxmlformats.org/officeDocument/2006/relationships/image" Target="../media/image105.png"/></Relationships>
</file>

<file path=ppt/slides/_rels/slide4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g"/><Relationship Id="rId1" Type="http://schemas.openxmlformats.org/officeDocument/2006/relationships/slideLayout" Target="../slideLayouts/slideLayout5.xml"/><Relationship Id="rId5" Type="http://schemas.openxmlformats.org/officeDocument/2006/relationships/image" Target="../media/image111.png"/><Relationship Id="rId4" Type="http://schemas.openxmlformats.org/officeDocument/2006/relationships/image" Target="../media/image110.png"/></Relationships>
</file>

<file path=ppt/slides/_rels/slide43.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0.png"/><Relationship Id="rId7" Type="http://schemas.openxmlformats.org/officeDocument/2006/relationships/image" Target="../media/image115.png"/><Relationship Id="rId2" Type="http://schemas.openxmlformats.org/officeDocument/2006/relationships/image" Target="../media/image109.png"/><Relationship Id="rId1" Type="http://schemas.openxmlformats.org/officeDocument/2006/relationships/slideLayout" Target="../slideLayouts/slideLayout4.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4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8.jpg"/><Relationship Id="rId7" Type="http://schemas.openxmlformats.org/officeDocument/2006/relationships/image" Target="../media/image122.png"/><Relationship Id="rId2" Type="http://schemas.openxmlformats.org/officeDocument/2006/relationships/image" Target="../media/image98.jpg"/><Relationship Id="rId1" Type="http://schemas.openxmlformats.org/officeDocument/2006/relationships/slideLayout" Target="../slideLayouts/slideLayout5.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46.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98.jpg"/><Relationship Id="rId3" Type="http://schemas.openxmlformats.org/officeDocument/2006/relationships/image" Target="../media/image125.png"/><Relationship Id="rId7" Type="http://schemas.openxmlformats.org/officeDocument/2006/relationships/image" Target="../media/image129.png"/><Relationship Id="rId12" Type="http://schemas.openxmlformats.org/officeDocument/2006/relationships/image" Target="../media/image134.png"/><Relationship Id="rId2" Type="http://schemas.openxmlformats.org/officeDocument/2006/relationships/image" Target="../media/image124.png"/><Relationship Id="rId1" Type="http://schemas.openxmlformats.org/officeDocument/2006/relationships/slideLayout" Target="../slideLayouts/slideLayout4.xml"/><Relationship Id="rId6" Type="http://schemas.openxmlformats.org/officeDocument/2006/relationships/image" Target="../media/image128.png"/><Relationship Id="rId11" Type="http://schemas.openxmlformats.org/officeDocument/2006/relationships/image" Target="../media/image133.jpg"/><Relationship Id="rId5" Type="http://schemas.openxmlformats.org/officeDocument/2006/relationships/image" Target="../media/image127.png"/><Relationship Id="rId10" Type="http://schemas.openxmlformats.org/officeDocument/2006/relationships/image" Target="../media/image132.png"/><Relationship Id="rId4" Type="http://schemas.openxmlformats.org/officeDocument/2006/relationships/image" Target="../media/image126.png"/><Relationship Id="rId9" Type="http://schemas.openxmlformats.org/officeDocument/2006/relationships/image" Target="../media/image131.png"/><Relationship Id="rId14" Type="http://schemas.openxmlformats.org/officeDocument/2006/relationships/image" Target="../media/image135.png"/></Relationships>
</file>

<file path=ppt/slides/_rels/slide47.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image" Target="../media/image136.png"/><Relationship Id="rId1" Type="http://schemas.openxmlformats.org/officeDocument/2006/relationships/slideLayout" Target="../slideLayouts/slideLayout4.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4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43.png"/><Relationship Id="rId1" Type="http://schemas.openxmlformats.org/officeDocument/2006/relationships/slideLayout" Target="../slideLayouts/slideLayout4.xml"/><Relationship Id="rId4" Type="http://schemas.openxmlformats.org/officeDocument/2006/relationships/image" Target="../media/image104.png"/></Relationships>
</file>

<file path=ppt/slides/_rels/slide4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97.png"/><Relationship Id="rId1" Type="http://schemas.openxmlformats.org/officeDocument/2006/relationships/slideLayout" Target="../slideLayouts/slideLayout4.xml"/><Relationship Id="rId5" Type="http://schemas.openxmlformats.org/officeDocument/2006/relationships/image" Target="../media/image146.png"/><Relationship Id="rId4" Type="http://schemas.openxmlformats.org/officeDocument/2006/relationships/image" Target="../media/image14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2" Type="http://schemas.openxmlformats.org/officeDocument/2006/relationships/hyperlink" Target="https://www.bosettiegatti.eu/info/norme/statali/2004_0042.htm" TargetMode="External"/><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6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66.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68.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73.xml.rels><?xml version="1.0" encoding="UTF-8" standalone="yes"?>
<Relationships xmlns="http://schemas.openxmlformats.org/package/2006/relationships"><Relationship Id="rId3" Type="http://schemas.openxmlformats.org/officeDocument/2006/relationships/hyperlink" Target="https://www.bosettiegatti.eu/info/norme/statali/2005_0082.htm#17" TargetMode="External"/><Relationship Id="rId2" Type="http://schemas.openxmlformats.org/officeDocument/2006/relationships/hyperlink" Target="https://www.bosettiegatti.eu/info/norme/statali/2000_0445.htm#52" TargetMode="External"/><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6.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6.xml"/></Relationships>
</file>

<file path=ppt/slides/_rels/slide77.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3" Type="http://schemas.openxmlformats.org/officeDocument/2006/relationships/hyperlink" Target="https://commission.europa.eu/about-european-commission/service-standards-and-principles/transparency/access-documents/information-and-document-management/archival-policy/european-archives-group_en" TargetMode="External"/><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19.xml"/></Relationships>
</file>

<file path=ppt/slides/_rels/slide90.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19.xml"/></Relationships>
</file>

<file path=ppt/slides/_rels/slide92.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19.xml"/></Relationships>
</file>

<file path=ppt/slides/_rels/slide94.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19.xml"/></Relationships>
</file>

<file path=ppt/slides/_rels/slide95.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19.xml"/></Relationships>
</file>

<file path=ppt/slides/_rels/slide96.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19.xml"/></Relationships>
</file>

<file path=ppt/slides/_rels/slide97.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1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19.xml"/></Relationships>
</file>

<file path=ppt/slides/_rels/slide100.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1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863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6000" dirty="0"/>
              <a:t>Saluto di benvenuto</a:t>
            </a:r>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Roberto Antonelli</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8" y="4461179"/>
            <a:ext cx="7910303" cy="521898"/>
          </a:xfrm>
        </p:spPr>
        <p:txBody>
          <a:bodyPr/>
          <a:lstStyle/>
          <a:p>
            <a:r>
              <a:rPr lang="it-IT" sz="3000" dirty="0"/>
              <a:t>Presidente dell’Accademia dei Lincei</a:t>
            </a:r>
          </a:p>
        </p:txBody>
      </p:sp>
    </p:spTree>
    <p:extLst>
      <p:ext uri="{BB962C8B-B14F-4D97-AF65-F5344CB8AC3E}">
        <p14:creationId xmlns:p14="http://schemas.microsoft.com/office/powerpoint/2010/main" val="1233300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L’impegno della Siav Academy </a:t>
            </a:r>
            <a:br>
              <a:rPr lang="it-IT" sz="4400" dirty="0"/>
            </a:br>
            <a:r>
              <a:rPr lang="it-IT" sz="4400" dirty="0"/>
              <a:t>in materia di digitalizzazione</a:t>
            </a:r>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Alfieri Voltan</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8" y="4461179"/>
            <a:ext cx="7910303" cy="521898"/>
          </a:xfrm>
        </p:spPr>
        <p:txBody>
          <a:bodyPr/>
          <a:lstStyle/>
          <a:p>
            <a:r>
              <a:rPr lang="it-IT" sz="3000" dirty="0"/>
              <a:t>Presidente Siav Academy</a:t>
            </a:r>
          </a:p>
        </p:txBody>
      </p:sp>
    </p:spTree>
    <p:extLst>
      <p:ext uri="{BB962C8B-B14F-4D97-AF65-F5344CB8AC3E}">
        <p14:creationId xmlns:p14="http://schemas.microsoft.com/office/powerpoint/2010/main" val="2206579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Introduzione e apertura dei Lavori</a:t>
            </a:r>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Maria Pia Giovannini</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8" y="4461179"/>
            <a:ext cx="7910303" cy="521898"/>
          </a:xfrm>
        </p:spPr>
        <p:txBody>
          <a:bodyPr/>
          <a:lstStyle/>
          <a:p>
            <a:r>
              <a:rPr lang="it-IT" sz="3000" dirty="0"/>
              <a:t>Presidente del Comitato Scientifico della </a:t>
            </a:r>
            <a:br>
              <a:rPr lang="it-IT" sz="3000" dirty="0"/>
            </a:br>
            <a:r>
              <a:rPr lang="it-IT" sz="3000" dirty="0"/>
              <a:t>Siav Academy</a:t>
            </a:r>
          </a:p>
        </p:txBody>
      </p:sp>
    </p:spTree>
    <p:extLst>
      <p:ext uri="{BB962C8B-B14F-4D97-AF65-F5344CB8AC3E}">
        <p14:creationId xmlns:p14="http://schemas.microsoft.com/office/powerpoint/2010/main" val="3970646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a:xfrm>
            <a:off x="362428" y="2190161"/>
            <a:ext cx="9904978" cy="740467"/>
          </a:xfrm>
        </p:spPr>
        <p:txBody>
          <a:bodyPr/>
          <a:lstStyle/>
          <a:p>
            <a:r>
              <a:rPr lang="it-IT" sz="4400" dirty="0">
                <a:solidFill>
                  <a:schemeClr val="bg1"/>
                </a:solidFill>
              </a:rPr>
              <a:t>Regolamento sull’identità </a:t>
            </a:r>
            <a:br>
              <a:rPr lang="it-IT" sz="4400" dirty="0">
                <a:solidFill>
                  <a:schemeClr val="bg1"/>
                </a:solidFill>
              </a:rPr>
            </a:br>
            <a:r>
              <a:rPr lang="it-IT" sz="4400" dirty="0">
                <a:solidFill>
                  <a:schemeClr val="bg1"/>
                </a:solidFill>
              </a:rPr>
              <a:t>digitale europea (eIDAS2)</a:t>
            </a:r>
          </a:p>
          <a:p>
            <a:endParaRPr lang="it-IT" sz="6000" dirty="0"/>
          </a:p>
        </p:txBody>
      </p:sp>
    </p:spTree>
    <p:extLst>
      <p:ext uri="{BB962C8B-B14F-4D97-AF65-F5344CB8AC3E}">
        <p14:creationId xmlns:p14="http://schemas.microsoft.com/office/powerpoint/2010/main" val="26960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Regolamento sull’identità </a:t>
            </a:r>
            <a:br>
              <a:rPr lang="it-IT" sz="4400" dirty="0"/>
            </a:br>
            <a:r>
              <a:rPr lang="it-IT" sz="4400" dirty="0"/>
              <a:t>digitale europea (eIDAS2)</a:t>
            </a:r>
          </a:p>
          <a:p>
            <a:endParaRPr lang="it-IT" sz="4400" dirty="0"/>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Paolo De Rosa</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9" y="4461179"/>
            <a:ext cx="6552178" cy="521898"/>
          </a:xfrm>
        </p:spPr>
        <p:txBody>
          <a:bodyPr/>
          <a:lstStyle/>
          <a:p>
            <a:r>
              <a:rPr lang="en-US" sz="2800"/>
              <a:t>Policy Officer - CTO for the EUDI Wallet</a:t>
            </a:r>
            <a:endParaRPr lang="it-IT" sz="2800" dirty="0"/>
          </a:p>
        </p:txBody>
      </p:sp>
    </p:spTree>
    <p:extLst>
      <p:ext uri="{BB962C8B-B14F-4D97-AF65-F5344CB8AC3E}">
        <p14:creationId xmlns:p14="http://schemas.microsoft.com/office/powerpoint/2010/main" val="1325469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0" y="0"/>
            <a:ext cx="10572749" cy="6857999"/>
          </a:xfrm>
          <a:prstGeom prst="rect">
            <a:avLst/>
          </a:prstGeom>
        </p:spPr>
      </p:pic>
      <p:sp>
        <p:nvSpPr>
          <p:cNvPr id="4" name="object 4"/>
          <p:cNvSpPr txBox="1">
            <a:spLocks noGrp="1"/>
          </p:cNvSpPr>
          <p:nvPr>
            <p:ph type="title"/>
          </p:nvPr>
        </p:nvSpPr>
        <p:spPr>
          <a:xfrm>
            <a:off x="1068069" y="2575496"/>
            <a:ext cx="8647430" cy="1492885"/>
          </a:xfrm>
          <a:prstGeom prst="rect">
            <a:avLst/>
          </a:prstGeom>
        </p:spPr>
        <p:txBody>
          <a:bodyPr vert="horz" wrap="square" lIns="0" tIns="10795" rIns="0" bIns="0" rtlCol="0">
            <a:spAutoFit/>
          </a:bodyPr>
          <a:lstStyle/>
          <a:p>
            <a:pPr marL="12700" marR="5080">
              <a:lnSpc>
                <a:spcPct val="100400"/>
              </a:lnSpc>
              <a:spcBef>
                <a:spcPts val="85"/>
              </a:spcBef>
            </a:pPr>
            <a:r>
              <a:rPr sz="4800" dirty="0"/>
              <a:t>Demystifying</a:t>
            </a:r>
            <a:r>
              <a:rPr sz="4800" spc="-105" dirty="0"/>
              <a:t> </a:t>
            </a:r>
            <a:r>
              <a:rPr sz="4800" dirty="0"/>
              <a:t>the</a:t>
            </a:r>
            <a:r>
              <a:rPr sz="4800" spc="-160" dirty="0"/>
              <a:t> </a:t>
            </a:r>
            <a:r>
              <a:rPr sz="4800" dirty="0"/>
              <a:t>European</a:t>
            </a:r>
            <a:r>
              <a:rPr sz="4800" spc="-110" dirty="0"/>
              <a:t> </a:t>
            </a:r>
            <a:r>
              <a:rPr sz="4800" spc="-10" dirty="0"/>
              <a:t>Digital </a:t>
            </a:r>
            <a:r>
              <a:rPr sz="4800" dirty="0"/>
              <a:t>Identity</a:t>
            </a:r>
            <a:r>
              <a:rPr sz="4800" spc="-15" dirty="0"/>
              <a:t> </a:t>
            </a:r>
            <a:r>
              <a:rPr sz="4800" dirty="0"/>
              <a:t>Wallet:</a:t>
            </a:r>
            <a:r>
              <a:rPr sz="4800" spc="-175" dirty="0"/>
              <a:t> </a:t>
            </a:r>
            <a:r>
              <a:rPr sz="4800" dirty="0"/>
              <a:t>A</a:t>
            </a:r>
            <a:r>
              <a:rPr sz="4800" spc="-114" dirty="0"/>
              <a:t> </a:t>
            </a:r>
            <a:r>
              <a:rPr sz="4800" dirty="0"/>
              <a:t>Clear</a:t>
            </a:r>
            <a:r>
              <a:rPr sz="4800" spc="-114" dirty="0"/>
              <a:t> </a:t>
            </a:r>
            <a:r>
              <a:rPr sz="4800" spc="-10" dirty="0"/>
              <a:t>Insight</a:t>
            </a:r>
            <a:endParaRPr sz="4800"/>
          </a:p>
        </p:txBody>
      </p:sp>
      <p:sp>
        <p:nvSpPr>
          <p:cNvPr id="5" name="object 5"/>
          <p:cNvSpPr txBox="1"/>
          <p:nvPr/>
        </p:nvSpPr>
        <p:spPr>
          <a:xfrm>
            <a:off x="1068069" y="4664455"/>
            <a:ext cx="2973705" cy="518159"/>
          </a:xfrm>
          <a:prstGeom prst="rect">
            <a:avLst/>
          </a:prstGeom>
        </p:spPr>
        <p:txBody>
          <a:bodyPr vert="horz" wrap="square" lIns="0" tIns="16510" rIns="0" bIns="0" rtlCol="0">
            <a:spAutoFit/>
          </a:bodyPr>
          <a:lstStyle/>
          <a:p>
            <a:pPr marL="12700" marR="0" lvl="0" indent="0" defTabSz="914400" eaLnBrk="1" fontAlgn="auto" latinLnBrk="0" hangingPunct="1">
              <a:lnSpc>
                <a:spcPct val="100000"/>
              </a:lnSpc>
              <a:spcBef>
                <a:spcPts val="130"/>
              </a:spcBef>
              <a:spcAft>
                <a:spcPts val="0"/>
              </a:spcAft>
              <a:buClrTx/>
              <a:buSzTx/>
              <a:buFontTx/>
              <a:buNone/>
              <a:tabLst/>
              <a:defRPr/>
            </a:pPr>
            <a:r>
              <a:rPr kumimoji="0" sz="3200" b="1" i="0" u="none" strike="noStrike" kern="0" cap="none" spc="0" normalizeH="0" baseline="0" noProof="0" dirty="0">
                <a:ln>
                  <a:noFill/>
                </a:ln>
                <a:solidFill>
                  <a:srgbClr val="7E7E7E"/>
                </a:solidFill>
                <a:effectLst/>
                <a:uLnTx/>
                <a:uFillTx/>
                <a:latin typeface="Calibri"/>
                <a:cs typeface="Calibri"/>
              </a:rPr>
              <a:t>Rome</a:t>
            </a:r>
            <a:r>
              <a:rPr kumimoji="0" sz="3200" b="1" i="0" u="none" strike="noStrike" kern="0" cap="none" spc="-130" normalizeH="0" baseline="0" noProof="0" dirty="0">
                <a:ln>
                  <a:noFill/>
                </a:ln>
                <a:solidFill>
                  <a:srgbClr val="7E7E7E"/>
                </a:solidFill>
                <a:effectLst/>
                <a:uLnTx/>
                <a:uFillTx/>
                <a:latin typeface="Calibri"/>
                <a:cs typeface="Calibri"/>
              </a:rPr>
              <a:t> </a:t>
            </a:r>
            <a:r>
              <a:rPr kumimoji="0" sz="3200" b="1" i="0" u="none" strike="noStrike" kern="0" cap="none" spc="-10" normalizeH="0" baseline="0" noProof="0" dirty="0">
                <a:ln>
                  <a:noFill/>
                </a:ln>
                <a:solidFill>
                  <a:srgbClr val="7E7E7E"/>
                </a:solidFill>
                <a:effectLst/>
                <a:uLnTx/>
                <a:uFillTx/>
                <a:latin typeface="Calibri"/>
                <a:cs typeface="Calibri"/>
              </a:rPr>
              <a:t>16.04.2024</a:t>
            </a:r>
            <a:endParaRPr kumimoji="0" sz="3200" b="0" i="0" u="none" strike="noStrike" kern="0" cap="none" spc="0" normalizeH="0" baseline="0" noProof="0">
              <a:ln>
                <a:noFill/>
              </a:ln>
              <a:solidFill>
                <a:sysClr val="windowText" lastClr="000000"/>
              </a:solidFill>
              <a:effectLst/>
              <a:uLnTx/>
              <a:uFillTx/>
              <a:latin typeface="Calibri"/>
              <a:cs typeface="Calibri"/>
            </a:endParaRPr>
          </a:p>
        </p:txBody>
      </p:sp>
      <p:pic>
        <p:nvPicPr>
          <p:cNvPr id="6" name="object 6"/>
          <p:cNvPicPr/>
          <p:nvPr/>
        </p:nvPicPr>
        <p:blipFill>
          <a:blip r:embed="rId3" cstate="print"/>
          <a:stretch>
            <a:fillRect/>
          </a:stretch>
        </p:blipFill>
        <p:spPr>
          <a:xfrm>
            <a:off x="1123950" y="1581150"/>
            <a:ext cx="4038600" cy="676275"/>
          </a:xfrm>
          <a:prstGeom prst="rect">
            <a:avLst/>
          </a:prstGeom>
        </p:spPr>
      </p:pic>
      <p:sp>
        <p:nvSpPr>
          <p:cNvPr id="7" name="object 7"/>
          <p:cNvSpPr txBox="1"/>
          <p:nvPr/>
        </p:nvSpPr>
        <p:spPr>
          <a:xfrm>
            <a:off x="8404859" y="6248400"/>
            <a:ext cx="2167890" cy="571500"/>
          </a:xfrm>
          <a:prstGeom prst="rect">
            <a:avLst/>
          </a:prstGeom>
        </p:spPr>
        <p:txBody>
          <a:bodyPr vert="horz" wrap="square" lIns="0" tIns="12700" rIns="0" bIns="0" rtlCol="0">
            <a:spAutoFit/>
          </a:bodyPr>
          <a:lstStyle/>
          <a:p>
            <a:pPr marL="12700" marR="0" lvl="0" indent="0" defTabSz="914400" eaLnBrk="1" fontAlgn="auto" latinLnBrk="0" hangingPunct="1">
              <a:lnSpc>
                <a:spcPts val="1435"/>
              </a:lnSpc>
              <a:spcBef>
                <a:spcPts val="100"/>
              </a:spcBef>
              <a:spcAft>
                <a:spcPts val="0"/>
              </a:spcAft>
              <a:buClrTx/>
              <a:buSzTx/>
              <a:buFontTx/>
              <a:buNone/>
              <a:tabLst/>
              <a:defRPr/>
            </a:pPr>
            <a:r>
              <a:rPr kumimoji="0" sz="1200" b="0" i="0" u="none" strike="noStrike" kern="0" cap="none" spc="0" normalizeH="0" baseline="0" noProof="0" dirty="0">
                <a:ln>
                  <a:noFill/>
                </a:ln>
                <a:solidFill>
                  <a:srgbClr val="4E5169"/>
                </a:solidFill>
                <a:effectLst/>
                <a:uLnTx/>
                <a:uFillTx/>
                <a:latin typeface="Calibri"/>
                <a:cs typeface="Calibri"/>
              </a:rPr>
              <a:t>Paolo</a:t>
            </a:r>
            <a:r>
              <a:rPr kumimoji="0" sz="1200" b="0" i="0" u="none" strike="noStrike" kern="0" cap="none" spc="-4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De</a:t>
            </a:r>
            <a:r>
              <a:rPr kumimoji="0" sz="1200" b="0" i="0" u="none" strike="noStrike" kern="0" cap="none" spc="-60" normalizeH="0" baseline="0" noProof="0" dirty="0">
                <a:ln>
                  <a:noFill/>
                </a:ln>
                <a:solidFill>
                  <a:srgbClr val="4E5169"/>
                </a:solidFill>
                <a:effectLst/>
                <a:uLnTx/>
                <a:uFillTx/>
                <a:latin typeface="Calibri"/>
                <a:cs typeface="Calibri"/>
              </a:rPr>
              <a:t> </a:t>
            </a:r>
            <a:r>
              <a:rPr kumimoji="0" sz="1200" b="0" i="0" u="none" strike="noStrike" kern="0" cap="none" spc="-20" normalizeH="0" baseline="0" noProof="0" dirty="0">
                <a:ln>
                  <a:noFill/>
                </a:ln>
                <a:solidFill>
                  <a:srgbClr val="4E5169"/>
                </a:solidFill>
                <a:effectLst/>
                <a:uLnTx/>
                <a:uFillTx/>
                <a:latin typeface="Calibri"/>
                <a:cs typeface="Calibri"/>
              </a:rPr>
              <a:t>Rosa</a:t>
            </a:r>
            <a:endParaRPr kumimoji="0" sz="1200" b="0" i="0" u="none" strike="noStrike" kern="0" cap="none" spc="0" normalizeH="0" baseline="0" noProof="0" dirty="0">
              <a:ln>
                <a:noFill/>
              </a:ln>
              <a:solidFill>
                <a:sysClr val="windowText" lastClr="000000"/>
              </a:solidFill>
              <a:effectLst/>
              <a:uLnTx/>
              <a:uFillTx/>
              <a:latin typeface="Calibri"/>
              <a:cs typeface="Calibri"/>
            </a:endParaRPr>
          </a:p>
          <a:p>
            <a:pPr marL="12700" marR="5080" lvl="0" indent="0" defTabSz="914400" eaLnBrk="1" fontAlgn="auto" latinLnBrk="0" hangingPunct="1">
              <a:lnSpc>
                <a:spcPts val="1430"/>
              </a:lnSpc>
              <a:spcBef>
                <a:spcPts val="50"/>
              </a:spcBef>
              <a:spcAft>
                <a:spcPts val="0"/>
              </a:spcAft>
              <a:buClrTx/>
              <a:buSzTx/>
              <a:buFontTx/>
              <a:buNone/>
              <a:tabLst/>
              <a:defRPr/>
            </a:pPr>
            <a:r>
              <a:rPr kumimoji="0" sz="1200" b="0" i="0" u="none" strike="noStrike" kern="0" cap="none" spc="-20" normalizeH="0" baseline="0" noProof="0" dirty="0">
                <a:ln>
                  <a:noFill/>
                </a:ln>
                <a:solidFill>
                  <a:srgbClr val="4E5169"/>
                </a:solidFill>
                <a:effectLst/>
                <a:uLnTx/>
                <a:uFillTx/>
                <a:latin typeface="Calibri"/>
                <a:cs typeface="Calibri"/>
                <a:hlinkClick r:id="rId4"/>
              </a:rPr>
              <a:t>paolo.de-</a:t>
            </a:r>
            <a:r>
              <a:rPr kumimoji="0" sz="1200" b="0" i="0" u="none" strike="noStrike" kern="0" cap="none" spc="-10" normalizeH="0" baseline="0" noProof="0" dirty="0">
                <a:ln>
                  <a:noFill/>
                </a:ln>
                <a:solidFill>
                  <a:srgbClr val="4E5169"/>
                </a:solidFill>
                <a:effectLst/>
                <a:uLnTx/>
                <a:uFillTx/>
                <a:latin typeface="Calibri"/>
                <a:cs typeface="Calibri"/>
                <a:hlinkClick r:id="rId4"/>
              </a:rPr>
              <a:t>rosa@ec.europa.eu</a:t>
            </a:r>
            <a:r>
              <a:rPr kumimoji="0" sz="1200" b="0" i="0" u="none" strike="noStrike" kern="0" cap="none" spc="-10" normalizeH="0" baseline="0" noProof="0" dirty="0">
                <a:ln>
                  <a:noFill/>
                </a:ln>
                <a:solidFill>
                  <a:srgbClr val="4E5169"/>
                </a:solidFill>
                <a:effectLst/>
                <a:uLnTx/>
                <a:uFillTx/>
                <a:latin typeface="Calibri"/>
                <a:cs typeface="Calibri"/>
              </a:rPr>
              <a:t> European</a:t>
            </a:r>
            <a:r>
              <a:rPr kumimoji="0" sz="1200" b="0" i="0" u="none" strike="noStrike" kern="0" cap="none" spc="2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Commission</a:t>
            </a:r>
            <a:r>
              <a:rPr kumimoji="0" sz="1200" b="0" i="0" u="none" strike="noStrike" kern="0" cap="none" spc="-1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 DG</a:t>
            </a:r>
            <a:r>
              <a:rPr kumimoji="0" sz="1200" b="0" i="0" u="none" strike="noStrike" kern="0" cap="none" spc="-65" normalizeH="0" baseline="0" noProof="0" dirty="0">
                <a:ln>
                  <a:noFill/>
                </a:ln>
                <a:solidFill>
                  <a:srgbClr val="4E5169"/>
                </a:solidFill>
                <a:effectLst/>
                <a:uLnTx/>
                <a:uFillTx/>
                <a:latin typeface="Calibri"/>
                <a:cs typeface="Calibri"/>
              </a:rPr>
              <a:t> </a:t>
            </a:r>
            <a:r>
              <a:rPr kumimoji="0" sz="1200" b="0" i="0" u="none" strike="noStrike" kern="0" cap="none" spc="-20" normalizeH="0" baseline="0" noProof="0" dirty="0">
                <a:ln>
                  <a:noFill/>
                </a:ln>
                <a:solidFill>
                  <a:srgbClr val="4E5169"/>
                </a:solidFill>
                <a:effectLst/>
                <a:uLnTx/>
                <a:uFillTx/>
                <a:latin typeface="Calibri"/>
                <a:cs typeface="Calibri"/>
              </a:rPr>
              <a:t>CNECT</a:t>
            </a:r>
            <a:endParaRPr kumimoji="0" sz="1200" b="0" i="0" u="none" strike="noStrike" kern="0" cap="none" spc="0" normalizeH="0" baseline="0" noProof="0" dirty="0">
              <a:ln>
                <a:noFill/>
              </a:ln>
              <a:solidFill>
                <a:sysClr val="windowText" lastClr="000000"/>
              </a:solidFill>
              <a:effectLst/>
              <a:uLnTx/>
              <a:uFillTx/>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9"/>
          </a:xfrm>
          <a:prstGeom prst="rect">
            <a:avLst/>
          </a:prstGeom>
        </p:spPr>
      </p:pic>
      <p:sp>
        <p:nvSpPr>
          <p:cNvPr id="3" name="object 3"/>
          <p:cNvSpPr/>
          <p:nvPr/>
        </p:nvSpPr>
        <p:spPr>
          <a:xfrm>
            <a:off x="8150576" y="3775964"/>
            <a:ext cx="3312795" cy="97790"/>
          </a:xfrm>
          <a:custGeom>
            <a:avLst/>
            <a:gdLst/>
            <a:ahLst/>
            <a:cxnLst/>
            <a:rect l="l" t="t" r="r" b="b"/>
            <a:pathLst>
              <a:path w="3312795" h="97789">
                <a:moveTo>
                  <a:pt x="394497" y="0"/>
                </a:moveTo>
                <a:lnTo>
                  <a:pt x="342463" y="48"/>
                </a:lnTo>
                <a:lnTo>
                  <a:pt x="291134" y="367"/>
                </a:lnTo>
                <a:lnTo>
                  <a:pt x="240636" y="1136"/>
                </a:lnTo>
                <a:lnTo>
                  <a:pt x="199080" y="2167"/>
                </a:lnTo>
                <a:lnTo>
                  <a:pt x="158355" y="3646"/>
                </a:lnTo>
                <a:lnTo>
                  <a:pt x="111806" y="6458"/>
                </a:lnTo>
                <a:lnTo>
                  <a:pt x="71041" y="10367"/>
                </a:lnTo>
                <a:lnTo>
                  <a:pt x="26520" y="22363"/>
                </a:lnTo>
                <a:lnTo>
                  <a:pt x="0" y="56664"/>
                </a:lnTo>
                <a:lnTo>
                  <a:pt x="3269" y="66667"/>
                </a:lnTo>
                <a:lnTo>
                  <a:pt x="56622" y="94949"/>
                </a:lnTo>
                <a:lnTo>
                  <a:pt x="84033" y="97492"/>
                </a:lnTo>
                <a:lnTo>
                  <a:pt x="97593" y="97108"/>
                </a:lnTo>
                <a:lnTo>
                  <a:pt x="110913" y="95620"/>
                </a:lnTo>
                <a:lnTo>
                  <a:pt x="115620" y="94503"/>
                </a:lnTo>
                <a:lnTo>
                  <a:pt x="124954" y="93443"/>
                </a:lnTo>
                <a:lnTo>
                  <a:pt x="165861" y="91167"/>
                </a:lnTo>
                <a:lnTo>
                  <a:pt x="233010" y="89518"/>
                </a:lnTo>
                <a:lnTo>
                  <a:pt x="285254" y="88865"/>
                </a:lnTo>
                <a:lnTo>
                  <a:pt x="368421" y="88724"/>
                </a:lnTo>
                <a:lnTo>
                  <a:pt x="395425" y="88782"/>
                </a:lnTo>
                <a:lnTo>
                  <a:pt x="422635" y="88954"/>
                </a:lnTo>
                <a:lnTo>
                  <a:pt x="450159" y="89239"/>
                </a:lnTo>
                <a:lnTo>
                  <a:pt x="553576" y="90114"/>
                </a:lnTo>
                <a:lnTo>
                  <a:pt x="605171" y="90620"/>
                </a:lnTo>
                <a:lnTo>
                  <a:pt x="760089" y="92412"/>
                </a:lnTo>
                <a:lnTo>
                  <a:pt x="863325" y="93396"/>
                </a:lnTo>
                <a:lnTo>
                  <a:pt x="915032" y="93771"/>
                </a:lnTo>
                <a:lnTo>
                  <a:pt x="966818" y="94052"/>
                </a:lnTo>
                <a:lnTo>
                  <a:pt x="1018701" y="94223"/>
                </a:lnTo>
                <a:lnTo>
                  <a:pt x="1753549" y="94268"/>
                </a:lnTo>
                <a:lnTo>
                  <a:pt x="1855457" y="94457"/>
                </a:lnTo>
                <a:lnTo>
                  <a:pt x="1906536" y="94622"/>
                </a:lnTo>
                <a:lnTo>
                  <a:pt x="2160961" y="95072"/>
                </a:lnTo>
                <a:lnTo>
                  <a:pt x="2262731" y="95059"/>
                </a:lnTo>
                <a:lnTo>
                  <a:pt x="2313508" y="94955"/>
                </a:lnTo>
                <a:lnTo>
                  <a:pt x="2365561" y="94771"/>
                </a:lnTo>
                <a:lnTo>
                  <a:pt x="2417605" y="94687"/>
                </a:lnTo>
                <a:lnTo>
                  <a:pt x="2469642" y="94691"/>
                </a:lnTo>
                <a:lnTo>
                  <a:pt x="2573689" y="94928"/>
                </a:lnTo>
                <a:lnTo>
                  <a:pt x="2677704" y="95399"/>
                </a:lnTo>
                <a:lnTo>
                  <a:pt x="2729699" y="95696"/>
                </a:lnTo>
                <a:lnTo>
                  <a:pt x="2779112" y="95849"/>
                </a:lnTo>
                <a:lnTo>
                  <a:pt x="2828550" y="95891"/>
                </a:lnTo>
                <a:lnTo>
                  <a:pt x="2878004" y="95713"/>
                </a:lnTo>
                <a:lnTo>
                  <a:pt x="2927467" y="95205"/>
                </a:lnTo>
                <a:lnTo>
                  <a:pt x="3055669" y="92774"/>
                </a:lnTo>
                <a:lnTo>
                  <a:pt x="3131174" y="91848"/>
                </a:lnTo>
                <a:lnTo>
                  <a:pt x="3154434" y="91681"/>
                </a:lnTo>
                <a:lnTo>
                  <a:pt x="3177436" y="91869"/>
                </a:lnTo>
                <a:lnTo>
                  <a:pt x="3200422" y="92333"/>
                </a:lnTo>
                <a:lnTo>
                  <a:pt x="3223632" y="92991"/>
                </a:lnTo>
                <a:lnTo>
                  <a:pt x="3239269" y="92308"/>
                </a:lnTo>
                <a:lnTo>
                  <a:pt x="3253129" y="90749"/>
                </a:lnTo>
                <a:lnTo>
                  <a:pt x="3265093" y="88340"/>
                </a:lnTo>
                <a:lnTo>
                  <a:pt x="3275046" y="85107"/>
                </a:lnTo>
                <a:lnTo>
                  <a:pt x="3281074" y="81949"/>
                </a:lnTo>
                <a:lnTo>
                  <a:pt x="3288254" y="79099"/>
                </a:lnTo>
                <a:lnTo>
                  <a:pt x="3312366" y="50601"/>
                </a:lnTo>
                <a:lnTo>
                  <a:pt x="3311982" y="44040"/>
                </a:lnTo>
                <a:lnTo>
                  <a:pt x="3285949" y="18539"/>
                </a:lnTo>
                <a:lnTo>
                  <a:pt x="3280364" y="15238"/>
                </a:lnTo>
                <a:lnTo>
                  <a:pt x="3271054" y="11808"/>
                </a:lnTo>
                <a:lnTo>
                  <a:pt x="3259732" y="9179"/>
                </a:lnTo>
                <a:lnTo>
                  <a:pt x="3246183" y="7294"/>
                </a:lnTo>
                <a:lnTo>
                  <a:pt x="3230191" y="6095"/>
                </a:lnTo>
                <a:lnTo>
                  <a:pt x="3179308" y="6639"/>
                </a:lnTo>
                <a:lnTo>
                  <a:pt x="3167840" y="6669"/>
                </a:lnTo>
                <a:lnTo>
                  <a:pt x="3144504" y="6501"/>
                </a:lnTo>
                <a:lnTo>
                  <a:pt x="3108084" y="6105"/>
                </a:lnTo>
                <a:lnTo>
                  <a:pt x="3033664" y="5719"/>
                </a:lnTo>
                <a:lnTo>
                  <a:pt x="2981839" y="5611"/>
                </a:lnTo>
                <a:lnTo>
                  <a:pt x="2878589" y="5619"/>
                </a:lnTo>
                <a:lnTo>
                  <a:pt x="2826765" y="5511"/>
                </a:lnTo>
                <a:lnTo>
                  <a:pt x="2625772" y="4201"/>
                </a:lnTo>
                <a:lnTo>
                  <a:pt x="2575630" y="3943"/>
                </a:lnTo>
                <a:lnTo>
                  <a:pt x="2525554" y="3769"/>
                </a:lnTo>
                <a:lnTo>
                  <a:pt x="2475555" y="3706"/>
                </a:lnTo>
                <a:lnTo>
                  <a:pt x="2425644" y="3782"/>
                </a:lnTo>
                <a:lnTo>
                  <a:pt x="2318083" y="4177"/>
                </a:lnTo>
                <a:lnTo>
                  <a:pt x="2264324" y="4306"/>
                </a:lnTo>
                <a:lnTo>
                  <a:pt x="2161825" y="4360"/>
                </a:lnTo>
                <a:lnTo>
                  <a:pt x="1911167" y="3689"/>
                </a:lnTo>
                <a:lnTo>
                  <a:pt x="1755095" y="3524"/>
                </a:lnTo>
                <a:lnTo>
                  <a:pt x="961928" y="3889"/>
                </a:lnTo>
                <a:lnTo>
                  <a:pt x="910934" y="3774"/>
                </a:lnTo>
                <a:lnTo>
                  <a:pt x="860187" y="3440"/>
                </a:lnTo>
                <a:lnTo>
                  <a:pt x="758513" y="2550"/>
                </a:lnTo>
                <a:lnTo>
                  <a:pt x="602536" y="1044"/>
                </a:lnTo>
                <a:lnTo>
                  <a:pt x="550538" y="639"/>
                </a:lnTo>
                <a:lnTo>
                  <a:pt x="498533" y="316"/>
                </a:lnTo>
                <a:lnTo>
                  <a:pt x="446520" y="96"/>
                </a:lnTo>
                <a:lnTo>
                  <a:pt x="394497" y="0"/>
                </a:lnTo>
                <a:close/>
              </a:path>
            </a:pathLst>
          </a:custGeom>
          <a:solidFill>
            <a:srgbClr val="FFF3C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4578701" y="3775964"/>
            <a:ext cx="3312795" cy="97790"/>
          </a:xfrm>
          <a:custGeom>
            <a:avLst/>
            <a:gdLst/>
            <a:ahLst/>
            <a:cxnLst/>
            <a:rect l="l" t="t" r="r" b="b"/>
            <a:pathLst>
              <a:path w="3312795" h="97789">
                <a:moveTo>
                  <a:pt x="394498" y="0"/>
                </a:moveTo>
                <a:lnTo>
                  <a:pt x="342463" y="48"/>
                </a:lnTo>
                <a:lnTo>
                  <a:pt x="291134" y="367"/>
                </a:lnTo>
                <a:lnTo>
                  <a:pt x="240636" y="1136"/>
                </a:lnTo>
                <a:lnTo>
                  <a:pt x="199080" y="2167"/>
                </a:lnTo>
                <a:lnTo>
                  <a:pt x="158355" y="3646"/>
                </a:lnTo>
                <a:lnTo>
                  <a:pt x="111806" y="6458"/>
                </a:lnTo>
                <a:lnTo>
                  <a:pt x="71041" y="10367"/>
                </a:lnTo>
                <a:lnTo>
                  <a:pt x="26520" y="22363"/>
                </a:lnTo>
                <a:lnTo>
                  <a:pt x="0" y="56664"/>
                </a:lnTo>
                <a:lnTo>
                  <a:pt x="3269" y="66667"/>
                </a:lnTo>
                <a:lnTo>
                  <a:pt x="56622" y="94949"/>
                </a:lnTo>
                <a:lnTo>
                  <a:pt x="84032" y="97492"/>
                </a:lnTo>
                <a:lnTo>
                  <a:pt x="97593" y="97108"/>
                </a:lnTo>
                <a:lnTo>
                  <a:pt x="110913" y="95620"/>
                </a:lnTo>
                <a:lnTo>
                  <a:pt x="115620" y="94503"/>
                </a:lnTo>
                <a:lnTo>
                  <a:pt x="124954" y="93443"/>
                </a:lnTo>
                <a:lnTo>
                  <a:pt x="165861" y="91167"/>
                </a:lnTo>
                <a:lnTo>
                  <a:pt x="233010" y="89518"/>
                </a:lnTo>
                <a:lnTo>
                  <a:pt x="285253" y="88865"/>
                </a:lnTo>
                <a:lnTo>
                  <a:pt x="368421" y="88724"/>
                </a:lnTo>
                <a:lnTo>
                  <a:pt x="395425" y="88782"/>
                </a:lnTo>
                <a:lnTo>
                  <a:pt x="422635" y="88954"/>
                </a:lnTo>
                <a:lnTo>
                  <a:pt x="450159" y="89239"/>
                </a:lnTo>
                <a:lnTo>
                  <a:pt x="553575" y="90114"/>
                </a:lnTo>
                <a:lnTo>
                  <a:pt x="605171" y="90620"/>
                </a:lnTo>
                <a:lnTo>
                  <a:pt x="760089" y="92412"/>
                </a:lnTo>
                <a:lnTo>
                  <a:pt x="863325" y="93396"/>
                </a:lnTo>
                <a:lnTo>
                  <a:pt x="915032" y="93771"/>
                </a:lnTo>
                <a:lnTo>
                  <a:pt x="966818" y="94052"/>
                </a:lnTo>
                <a:lnTo>
                  <a:pt x="1018701" y="94223"/>
                </a:lnTo>
                <a:lnTo>
                  <a:pt x="1753549" y="94268"/>
                </a:lnTo>
                <a:lnTo>
                  <a:pt x="1855457" y="94457"/>
                </a:lnTo>
                <a:lnTo>
                  <a:pt x="1906535" y="94622"/>
                </a:lnTo>
                <a:lnTo>
                  <a:pt x="2160960" y="95072"/>
                </a:lnTo>
                <a:lnTo>
                  <a:pt x="2262730" y="95059"/>
                </a:lnTo>
                <a:lnTo>
                  <a:pt x="2313507" y="94955"/>
                </a:lnTo>
                <a:lnTo>
                  <a:pt x="2365560" y="94771"/>
                </a:lnTo>
                <a:lnTo>
                  <a:pt x="2417605" y="94687"/>
                </a:lnTo>
                <a:lnTo>
                  <a:pt x="2469641" y="94691"/>
                </a:lnTo>
                <a:lnTo>
                  <a:pt x="2573689" y="94928"/>
                </a:lnTo>
                <a:lnTo>
                  <a:pt x="2677704" y="95399"/>
                </a:lnTo>
                <a:lnTo>
                  <a:pt x="2729698" y="95696"/>
                </a:lnTo>
                <a:lnTo>
                  <a:pt x="2779111" y="95849"/>
                </a:lnTo>
                <a:lnTo>
                  <a:pt x="2828549" y="95891"/>
                </a:lnTo>
                <a:lnTo>
                  <a:pt x="2878004" y="95713"/>
                </a:lnTo>
                <a:lnTo>
                  <a:pt x="2927467" y="95205"/>
                </a:lnTo>
                <a:lnTo>
                  <a:pt x="3055669" y="92774"/>
                </a:lnTo>
                <a:lnTo>
                  <a:pt x="3131174" y="91848"/>
                </a:lnTo>
                <a:lnTo>
                  <a:pt x="3154434" y="91681"/>
                </a:lnTo>
                <a:lnTo>
                  <a:pt x="3177436" y="91869"/>
                </a:lnTo>
                <a:lnTo>
                  <a:pt x="3200422" y="92333"/>
                </a:lnTo>
                <a:lnTo>
                  <a:pt x="3223632" y="92991"/>
                </a:lnTo>
                <a:lnTo>
                  <a:pt x="3239269" y="92308"/>
                </a:lnTo>
                <a:lnTo>
                  <a:pt x="3253129" y="90749"/>
                </a:lnTo>
                <a:lnTo>
                  <a:pt x="3265093" y="88340"/>
                </a:lnTo>
                <a:lnTo>
                  <a:pt x="3275046" y="85107"/>
                </a:lnTo>
                <a:lnTo>
                  <a:pt x="3281074" y="81949"/>
                </a:lnTo>
                <a:lnTo>
                  <a:pt x="3288254" y="79099"/>
                </a:lnTo>
                <a:lnTo>
                  <a:pt x="3312366" y="50601"/>
                </a:lnTo>
                <a:lnTo>
                  <a:pt x="3311982" y="44040"/>
                </a:lnTo>
                <a:lnTo>
                  <a:pt x="3285949" y="18539"/>
                </a:lnTo>
                <a:lnTo>
                  <a:pt x="3280365" y="15238"/>
                </a:lnTo>
                <a:lnTo>
                  <a:pt x="3271054" y="11808"/>
                </a:lnTo>
                <a:lnTo>
                  <a:pt x="3259732" y="9179"/>
                </a:lnTo>
                <a:lnTo>
                  <a:pt x="3246183" y="7294"/>
                </a:lnTo>
                <a:lnTo>
                  <a:pt x="3230191" y="6095"/>
                </a:lnTo>
                <a:lnTo>
                  <a:pt x="3179309" y="6639"/>
                </a:lnTo>
                <a:lnTo>
                  <a:pt x="3167840" y="6669"/>
                </a:lnTo>
                <a:lnTo>
                  <a:pt x="3144504" y="6501"/>
                </a:lnTo>
                <a:lnTo>
                  <a:pt x="3108085" y="6105"/>
                </a:lnTo>
                <a:lnTo>
                  <a:pt x="3033664" y="5719"/>
                </a:lnTo>
                <a:lnTo>
                  <a:pt x="2981839" y="5611"/>
                </a:lnTo>
                <a:lnTo>
                  <a:pt x="2878590" y="5619"/>
                </a:lnTo>
                <a:lnTo>
                  <a:pt x="2826765" y="5511"/>
                </a:lnTo>
                <a:lnTo>
                  <a:pt x="2625772" y="4201"/>
                </a:lnTo>
                <a:lnTo>
                  <a:pt x="2575631" y="3943"/>
                </a:lnTo>
                <a:lnTo>
                  <a:pt x="2525554" y="3769"/>
                </a:lnTo>
                <a:lnTo>
                  <a:pt x="2475555" y="3706"/>
                </a:lnTo>
                <a:lnTo>
                  <a:pt x="2425644" y="3782"/>
                </a:lnTo>
                <a:lnTo>
                  <a:pt x="2318083" y="4177"/>
                </a:lnTo>
                <a:lnTo>
                  <a:pt x="2264324" y="4306"/>
                </a:lnTo>
                <a:lnTo>
                  <a:pt x="2161825" y="4360"/>
                </a:lnTo>
                <a:lnTo>
                  <a:pt x="1911167" y="3689"/>
                </a:lnTo>
                <a:lnTo>
                  <a:pt x="1755095" y="3524"/>
                </a:lnTo>
                <a:lnTo>
                  <a:pt x="961928" y="3889"/>
                </a:lnTo>
                <a:lnTo>
                  <a:pt x="910934" y="3774"/>
                </a:lnTo>
                <a:lnTo>
                  <a:pt x="860187" y="3440"/>
                </a:lnTo>
                <a:lnTo>
                  <a:pt x="758513" y="2550"/>
                </a:lnTo>
                <a:lnTo>
                  <a:pt x="602537" y="1044"/>
                </a:lnTo>
                <a:lnTo>
                  <a:pt x="550538" y="639"/>
                </a:lnTo>
                <a:lnTo>
                  <a:pt x="498533" y="316"/>
                </a:lnTo>
                <a:lnTo>
                  <a:pt x="446520" y="96"/>
                </a:lnTo>
                <a:lnTo>
                  <a:pt x="394498" y="0"/>
                </a:lnTo>
                <a:close/>
              </a:path>
            </a:pathLst>
          </a:custGeom>
          <a:solidFill>
            <a:srgbClr val="F7DDD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1006826" y="3775964"/>
            <a:ext cx="3312795" cy="97790"/>
          </a:xfrm>
          <a:custGeom>
            <a:avLst/>
            <a:gdLst/>
            <a:ahLst/>
            <a:cxnLst/>
            <a:rect l="l" t="t" r="r" b="b"/>
            <a:pathLst>
              <a:path w="3312795" h="97789">
                <a:moveTo>
                  <a:pt x="394498" y="0"/>
                </a:moveTo>
                <a:lnTo>
                  <a:pt x="342464" y="48"/>
                </a:lnTo>
                <a:lnTo>
                  <a:pt x="291134" y="367"/>
                </a:lnTo>
                <a:lnTo>
                  <a:pt x="240636" y="1136"/>
                </a:lnTo>
                <a:lnTo>
                  <a:pt x="199080" y="2167"/>
                </a:lnTo>
                <a:lnTo>
                  <a:pt x="158356" y="3646"/>
                </a:lnTo>
                <a:lnTo>
                  <a:pt x="111806" y="6458"/>
                </a:lnTo>
                <a:lnTo>
                  <a:pt x="71041" y="10367"/>
                </a:lnTo>
                <a:lnTo>
                  <a:pt x="26520" y="22363"/>
                </a:lnTo>
                <a:lnTo>
                  <a:pt x="0" y="56664"/>
                </a:lnTo>
                <a:lnTo>
                  <a:pt x="3269" y="66667"/>
                </a:lnTo>
                <a:lnTo>
                  <a:pt x="56622" y="94949"/>
                </a:lnTo>
                <a:lnTo>
                  <a:pt x="84032" y="97492"/>
                </a:lnTo>
                <a:lnTo>
                  <a:pt x="97593" y="97108"/>
                </a:lnTo>
                <a:lnTo>
                  <a:pt x="110913" y="95620"/>
                </a:lnTo>
                <a:lnTo>
                  <a:pt x="115620" y="94503"/>
                </a:lnTo>
                <a:lnTo>
                  <a:pt x="124954" y="93443"/>
                </a:lnTo>
                <a:lnTo>
                  <a:pt x="165861" y="91167"/>
                </a:lnTo>
                <a:lnTo>
                  <a:pt x="233010" y="89518"/>
                </a:lnTo>
                <a:lnTo>
                  <a:pt x="285253" y="88865"/>
                </a:lnTo>
                <a:lnTo>
                  <a:pt x="368421" y="88724"/>
                </a:lnTo>
                <a:lnTo>
                  <a:pt x="395425" y="88782"/>
                </a:lnTo>
                <a:lnTo>
                  <a:pt x="422635" y="88954"/>
                </a:lnTo>
                <a:lnTo>
                  <a:pt x="450159" y="89239"/>
                </a:lnTo>
                <a:lnTo>
                  <a:pt x="553575" y="90114"/>
                </a:lnTo>
                <a:lnTo>
                  <a:pt x="605171" y="90620"/>
                </a:lnTo>
                <a:lnTo>
                  <a:pt x="760089" y="92412"/>
                </a:lnTo>
                <a:lnTo>
                  <a:pt x="863325" y="93396"/>
                </a:lnTo>
                <a:lnTo>
                  <a:pt x="915031" y="93771"/>
                </a:lnTo>
                <a:lnTo>
                  <a:pt x="966818" y="94052"/>
                </a:lnTo>
                <a:lnTo>
                  <a:pt x="1018701" y="94223"/>
                </a:lnTo>
                <a:lnTo>
                  <a:pt x="1753549" y="94268"/>
                </a:lnTo>
                <a:lnTo>
                  <a:pt x="1855457" y="94457"/>
                </a:lnTo>
                <a:lnTo>
                  <a:pt x="1906535" y="94622"/>
                </a:lnTo>
                <a:lnTo>
                  <a:pt x="2160960" y="95072"/>
                </a:lnTo>
                <a:lnTo>
                  <a:pt x="2262730" y="95059"/>
                </a:lnTo>
                <a:lnTo>
                  <a:pt x="2313507" y="94955"/>
                </a:lnTo>
                <a:lnTo>
                  <a:pt x="2365560" y="94771"/>
                </a:lnTo>
                <a:lnTo>
                  <a:pt x="2417605" y="94687"/>
                </a:lnTo>
                <a:lnTo>
                  <a:pt x="2469641" y="94691"/>
                </a:lnTo>
                <a:lnTo>
                  <a:pt x="2573689" y="94928"/>
                </a:lnTo>
                <a:lnTo>
                  <a:pt x="2677704" y="95399"/>
                </a:lnTo>
                <a:lnTo>
                  <a:pt x="2729698" y="95696"/>
                </a:lnTo>
                <a:lnTo>
                  <a:pt x="2779111" y="95849"/>
                </a:lnTo>
                <a:lnTo>
                  <a:pt x="2828549" y="95891"/>
                </a:lnTo>
                <a:lnTo>
                  <a:pt x="2878004" y="95713"/>
                </a:lnTo>
                <a:lnTo>
                  <a:pt x="2927467" y="95205"/>
                </a:lnTo>
                <a:lnTo>
                  <a:pt x="3055669" y="92774"/>
                </a:lnTo>
                <a:lnTo>
                  <a:pt x="3131174" y="91848"/>
                </a:lnTo>
                <a:lnTo>
                  <a:pt x="3154434" y="91681"/>
                </a:lnTo>
                <a:lnTo>
                  <a:pt x="3177436" y="91869"/>
                </a:lnTo>
                <a:lnTo>
                  <a:pt x="3200422" y="92333"/>
                </a:lnTo>
                <a:lnTo>
                  <a:pt x="3223632" y="92991"/>
                </a:lnTo>
                <a:lnTo>
                  <a:pt x="3239269" y="92308"/>
                </a:lnTo>
                <a:lnTo>
                  <a:pt x="3253128" y="90749"/>
                </a:lnTo>
                <a:lnTo>
                  <a:pt x="3265093" y="88340"/>
                </a:lnTo>
                <a:lnTo>
                  <a:pt x="3275046" y="85107"/>
                </a:lnTo>
                <a:lnTo>
                  <a:pt x="3281074" y="81949"/>
                </a:lnTo>
                <a:lnTo>
                  <a:pt x="3288254" y="79099"/>
                </a:lnTo>
                <a:lnTo>
                  <a:pt x="3312366" y="50601"/>
                </a:lnTo>
                <a:lnTo>
                  <a:pt x="3311982" y="44040"/>
                </a:lnTo>
                <a:lnTo>
                  <a:pt x="3285949" y="18539"/>
                </a:lnTo>
                <a:lnTo>
                  <a:pt x="3280365" y="15238"/>
                </a:lnTo>
                <a:lnTo>
                  <a:pt x="3271054" y="11808"/>
                </a:lnTo>
                <a:lnTo>
                  <a:pt x="3259732" y="9179"/>
                </a:lnTo>
                <a:lnTo>
                  <a:pt x="3246184" y="7294"/>
                </a:lnTo>
                <a:lnTo>
                  <a:pt x="3230191" y="6095"/>
                </a:lnTo>
                <a:lnTo>
                  <a:pt x="3179309" y="6639"/>
                </a:lnTo>
                <a:lnTo>
                  <a:pt x="3167840" y="6669"/>
                </a:lnTo>
                <a:lnTo>
                  <a:pt x="3144504" y="6501"/>
                </a:lnTo>
                <a:lnTo>
                  <a:pt x="3108085" y="6105"/>
                </a:lnTo>
                <a:lnTo>
                  <a:pt x="3033664" y="5719"/>
                </a:lnTo>
                <a:lnTo>
                  <a:pt x="2981840" y="5611"/>
                </a:lnTo>
                <a:lnTo>
                  <a:pt x="2878590" y="5619"/>
                </a:lnTo>
                <a:lnTo>
                  <a:pt x="2826765" y="5511"/>
                </a:lnTo>
                <a:lnTo>
                  <a:pt x="2625772" y="4201"/>
                </a:lnTo>
                <a:lnTo>
                  <a:pt x="2575631" y="3943"/>
                </a:lnTo>
                <a:lnTo>
                  <a:pt x="2525554" y="3769"/>
                </a:lnTo>
                <a:lnTo>
                  <a:pt x="2475555" y="3706"/>
                </a:lnTo>
                <a:lnTo>
                  <a:pt x="2425644" y="3782"/>
                </a:lnTo>
                <a:lnTo>
                  <a:pt x="2318084" y="4177"/>
                </a:lnTo>
                <a:lnTo>
                  <a:pt x="2264324" y="4306"/>
                </a:lnTo>
                <a:lnTo>
                  <a:pt x="2161825" y="4360"/>
                </a:lnTo>
                <a:lnTo>
                  <a:pt x="1911167" y="3689"/>
                </a:lnTo>
                <a:lnTo>
                  <a:pt x="1755095" y="3524"/>
                </a:lnTo>
                <a:lnTo>
                  <a:pt x="961928" y="3889"/>
                </a:lnTo>
                <a:lnTo>
                  <a:pt x="910935" y="3774"/>
                </a:lnTo>
                <a:lnTo>
                  <a:pt x="860187" y="3440"/>
                </a:lnTo>
                <a:lnTo>
                  <a:pt x="758513" y="2550"/>
                </a:lnTo>
                <a:lnTo>
                  <a:pt x="602537" y="1044"/>
                </a:lnTo>
                <a:lnTo>
                  <a:pt x="550538" y="639"/>
                </a:lnTo>
                <a:lnTo>
                  <a:pt x="498533" y="316"/>
                </a:lnTo>
                <a:lnTo>
                  <a:pt x="446520" y="96"/>
                </a:lnTo>
                <a:lnTo>
                  <a:pt x="394498" y="0"/>
                </a:lnTo>
                <a:close/>
              </a:path>
            </a:pathLst>
          </a:custGeom>
          <a:solidFill>
            <a:srgbClr val="DCF0C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6" name="object 6"/>
          <p:cNvPicPr/>
          <p:nvPr/>
        </p:nvPicPr>
        <p:blipFill>
          <a:blip r:embed="rId3" cstate="print"/>
          <a:stretch>
            <a:fillRect/>
          </a:stretch>
        </p:blipFill>
        <p:spPr>
          <a:xfrm>
            <a:off x="990600" y="1590675"/>
            <a:ext cx="3333750" cy="2105025"/>
          </a:xfrm>
          <a:prstGeom prst="rect">
            <a:avLst/>
          </a:prstGeom>
        </p:spPr>
      </p:pic>
      <p:pic>
        <p:nvPicPr>
          <p:cNvPr id="7" name="object 7"/>
          <p:cNvPicPr/>
          <p:nvPr/>
        </p:nvPicPr>
        <p:blipFill>
          <a:blip r:embed="rId4" cstate="print"/>
          <a:stretch>
            <a:fillRect/>
          </a:stretch>
        </p:blipFill>
        <p:spPr>
          <a:xfrm>
            <a:off x="8134350" y="1590675"/>
            <a:ext cx="3333750" cy="2105025"/>
          </a:xfrm>
          <a:prstGeom prst="rect">
            <a:avLst/>
          </a:prstGeom>
        </p:spPr>
      </p:pic>
      <p:pic>
        <p:nvPicPr>
          <p:cNvPr id="8" name="object 8"/>
          <p:cNvPicPr/>
          <p:nvPr/>
        </p:nvPicPr>
        <p:blipFill>
          <a:blip r:embed="rId5" cstate="print"/>
          <a:stretch>
            <a:fillRect/>
          </a:stretch>
        </p:blipFill>
        <p:spPr>
          <a:xfrm>
            <a:off x="4562475" y="1590675"/>
            <a:ext cx="3333750" cy="2105025"/>
          </a:xfrm>
          <a:prstGeom prst="rect">
            <a:avLst/>
          </a:prstGeom>
        </p:spPr>
      </p:pic>
      <p:sp>
        <p:nvSpPr>
          <p:cNvPr id="9" name="object 9"/>
          <p:cNvSpPr/>
          <p:nvPr/>
        </p:nvSpPr>
        <p:spPr>
          <a:xfrm>
            <a:off x="661987" y="4825"/>
            <a:ext cx="0" cy="1272540"/>
          </a:xfrm>
          <a:custGeom>
            <a:avLst/>
            <a:gdLst/>
            <a:ahLst/>
            <a:cxnLst/>
            <a:rect l="l" t="t" r="r" b="b"/>
            <a:pathLst>
              <a:path h="1272540">
                <a:moveTo>
                  <a:pt x="0" y="0"/>
                </a:moveTo>
                <a:lnTo>
                  <a:pt x="0" y="1272413"/>
                </a:lnTo>
              </a:path>
            </a:pathLst>
          </a:custGeom>
          <a:ln w="12700">
            <a:solidFill>
              <a:srgbClr val="0C45C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txBox="1"/>
          <p:nvPr/>
        </p:nvSpPr>
        <p:spPr>
          <a:xfrm>
            <a:off x="1149985" y="3799116"/>
            <a:ext cx="2867025" cy="1159510"/>
          </a:xfrm>
          <a:prstGeom prst="rect">
            <a:avLst/>
          </a:prstGeom>
        </p:spPr>
        <p:txBody>
          <a:bodyPr vert="horz" wrap="square" lIns="0" tIns="109220" rIns="0" bIns="0" rtlCol="0">
            <a:spAutoFit/>
          </a:bodyPr>
          <a:lstStyle/>
          <a:p>
            <a:pPr marL="0" marR="131445" lvl="0" indent="0" algn="ctr" defTabSz="914400" eaLnBrk="1" fontAlgn="auto" latinLnBrk="0" hangingPunct="1">
              <a:lnSpc>
                <a:spcPct val="100000"/>
              </a:lnSpc>
              <a:spcBef>
                <a:spcPts val="860"/>
              </a:spcBef>
              <a:spcAft>
                <a:spcPts val="0"/>
              </a:spcAft>
              <a:buClrTx/>
              <a:buSzTx/>
              <a:buFontTx/>
              <a:buNone/>
              <a:tabLst/>
              <a:defRPr/>
            </a:pPr>
            <a:r>
              <a:rPr kumimoji="0" sz="1800" b="1" i="0" u="none" strike="noStrike" kern="0" cap="none" spc="0" normalizeH="0" baseline="0" noProof="0" dirty="0">
                <a:ln>
                  <a:noFill/>
                </a:ln>
                <a:solidFill>
                  <a:srgbClr val="4E5169"/>
                </a:solidFill>
                <a:effectLst/>
                <a:uLnTx/>
                <a:uFillTx/>
                <a:latin typeface="Calibri"/>
                <a:cs typeface="Calibri"/>
              </a:rPr>
              <a:t>Free</a:t>
            </a:r>
            <a:r>
              <a:rPr kumimoji="0" sz="1800" b="1" i="0" u="none" strike="noStrike" kern="0" cap="none" spc="-25" normalizeH="0" baseline="0" noProof="0" dirty="0">
                <a:ln>
                  <a:noFill/>
                </a:ln>
                <a:solidFill>
                  <a:srgbClr val="4E5169"/>
                </a:solidFill>
                <a:effectLst/>
                <a:uLnTx/>
                <a:uFillTx/>
                <a:latin typeface="Calibri"/>
                <a:cs typeface="Calibri"/>
              </a:rPr>
              <a:t> </a:t>
            </a:r>
            <a:r>
              <a:rPr kumimoji="0" sz="1800" b="1" i="0" u="none" strike="noStrike" kern="0" cap="none" spc="0" normalizeH="0" baseline="0" noProof="0" dirty="0">
                <a:ln>
                  <a:noFill/>
                </a:ln>
                <a:solidFill>
                  <a:srgbClr val="4E5169"/>
                </a:solidFill>
                <a:effectLst/>
                <a:uLnTx/>
                <a:uFillTx/>
                <a:latin typeface="Calibri"/>
                <a:cs typeface="Calibri"/>
              </a:rPr>
              <a:t>use</a:t>
            </a:r>
            <a:r>
              <a:rPr kumimoji="0" sz="1800" b="1" i="0" u="none" strike="noStrike" kern="0" cap="none" spc="-20" normalizeH="0" baseline="0" noProof="0" dirty="0">
                <a:ln>
                  <a:noFill/>
                </a:ln>
                <a:solidFill>
                  <a:srgbClr val="4E5169"/>
                </a:solidFill>
                <a:effectLst/>
                <a:uLnTx/>
                <a:uFillTx/>
                <a:latin typeface="Calibri"/>
                <a:cs typeface="Calibri"/>
              </a:rPr>
              <a:t> </a:t>
            </a:r>
            <a:r>
              <a:rPr kumimoji="0" sz="1800" b="1" i="0" u="none" strike="noStrike" kern="0" cap="none" spc="0" normalizeH="0" baseline="0" noProof="0" dirty="0">
                <a:ln>
                  <a:noFill/>
                </a:ln>
                <a:solidFill>
                  <a:srgbClr val="4E5169"/>
                </a:solidFill>
                <a:effectLst/>
                <a:uLnTx/>
                <a:uFillTx/>
                <a:latin typeface="Calibri"/>
                <a:cs typeface="Calibri"/>
              </a:rPr>
              <a:t>for</a:t>
            </a:r>
            <a:r>
              <a:rPr kumimoji="0" sz="1800" b="1" i="0" u="none" strike="noStrike" kern="0" cap="none" spc="-60" normalizeH="0" baseline="0" noProof="0" dirty="0">
                <a:ln>
                  <a:noFill/>
                </a:ln>
                <a:solidFill>
                  <a:srgbClr val="4E5169"/>
                </a:solidFill>
                <a:effectLst/>
                <a:uLnTx/>
                <a:uFillTx/>
                <a:latin typeface="Calibri"/>
                <a:cs typeface="Calibri"/>
              </a:rPr>
              <a:t> </a:t>
            </a:r>
            <a:r>
              <a:rPr kumimoji="0" sz="1800" b="1" i="0" u="none" strike="noStrike" kern="0" cap="none" spc="0" normalizeH="0" baseline="0" noProof="0" dirty="0">
                <a:ln>
                  <a:noFill/>
                </a:ln>
                <a:solidFill>
                  <a:srgbClr val="4E5169"/>
                </a:solidFill>
                <a:effectLst/>
                <a:uLnTx/>
                <a:uFillTx/>
                <a:latin typeface="Calibri"/>
                <a:cs typeface="Calibri"/>
              </a:rPr>
              <a:t>all</a:t>
            </a:r>
            <a:r>
              <a:rPr kumimoji="0" sz="1800" b="1" i="0" u="none" strike="noStrike" kern="0" cap="none" spc="-15" normalizeH="0" baseline="0" noProof="0" dirty="0">
                <a:ln>
                  <a:noFill/>
                </a:ln>
                <a:solidFill>
                  <a:srgbClr val="4E5169"/>
                </a:solidFill>
                <a:effectLst/>
                <a:uLnTx/>
                <a:uFillTx/>
                <a:latin typeface="Calibri"/>
                <a:cs typeface="Calibri"/>
              </a:rPr>
              <a:t> </a:t>
            </a:r>
            <a:r>
              <a:rPr kumimoji="0" sz="1800" b="1" i="0" u="none" strike="noStrike" kern="0" cap="none" spc="0" normalizeH="0" baseline="0" noProof="0" dirty="0">
                <a:ln>
                  <a:noFill/>
                </a:ln>
                <a:solidFill>
                  <a:srgbClr val="4E5169"/>
                </a:solidFill>
                <a:effectLst/>
                <a:uLnTx/>
                <a:uFillTx/>
                <a:latin typeface="Calibri"/>
                <a:cs typeface="Calibri"/>
              </a:rPr>
              <a:t>EU</a:t>
            </a:r>
            <a:r>
              <a:rPr kumimoji="0" sz="1800" b="1" i="0" u="none" strike="noStrike" kern="0" cap="none" spc="5" normalizeH="0" baseline="0" noProof="0" dirty="0">
                <a:ln>
                  <a:noFill/>
                </a:ln>
                <a:solidFill>
                  <a:srgbClr val="4E5169"/>
                </a:solidFill>
                <a:effectLst/>
                <a:uLnTx/>
                <a:uFillTx/>
                <a:latin typeface="Calibri"/>
                <a:cs typeface="Calibri"/>
              </a:rPr>
              <a:t> </a:t>
            </a:r>
            <a:r>
              <a:rPr kumimoji="0" sz="1800" b="1" i="0" u="none" strike="noStrike" kern="0" cap="none" spc="-10" normalizeH="0" baseline="0" noProof="0" dirty="0">
                <a:ln>
                  <a:noFill/>
                </a:ln>
                <a:solidFill>
                  <a:srgbClr val="4E5169"/>
                </a:solidFill>
                <a:effectLst/>
                <a:uLnTx/>
                <a:uFillTx/>
                <a:latin typeface="Calibri"/>
                <a:cs typeface="Calibri"/>
              </a:rPr>
              <a:t>citizens</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12700" marR="5080" lvl="0" indent="0" algn="ctr" defTabSz="914400" eaLnBrk="1" fontAlgn="auto" latinLnBrk="0" hangingPunct="1">
              <a:lnSpc>
                <a:spcPct val="92800"/>
              </a:lnSpc>
              <a:spcBef>
                <a:spcPts val="819"/>
              </a:spcBef>
              <a:spcAft>
                <a:spcPts val="0"/>
              </a:spcAft>
              <a:buClrTx/>
              <a:buSzTx/>
              <a:buFontTx/>
              <a:buNone/>
              <a:tabLst/>
              <a:defRPr/>
            </a:pPr>
            <a:r>
              <a:rPr kumimoji="0" sz="1550" b="0" i="0" u="none" strike="noStrike" kern="0" cap="none" spc="0" normalizeH="0" baseline="0" noProof="0" dirty="0">
                <a:ln>
                  <a:noFill/>
                </a:ln>
                <a:solidFill>
                  <a:srgbClr val="4E5169"/>
                </a:solidFill>
                <a:effectLst/>
                <a:uLnTx/>
                <a:uFillTx/>
                <a:latin typeface="Calibri"/>
                <a:cs typeface="Calibri"/>
              </a:rPr>
              <a:t>Provided</a:t>
            </a:r>
            <a:r>
              <a:rPr kumimoji="0" sz="1550" b="0" i="0" u="none" strike="noStrike" kern="0" cap="none" spc="17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by</a:t>
            </a:r>
            <a:r>
              <a:rPr kumimoji="0" sz="1550" b="0" i="0" u="none" strike="noStrike" kern="0" cap="none" spc="-1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Member</a:t>
            </a:r>
            <a:r>
              <a:rPr kumimoji="0" sz="1550" b="0" i="0" u="none" strike="noStrike" kern="0" cap="none" spc="15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States,</a:t>
            </a:r>
            <a:r>
              <a:rPr kumimoji="0" sz="1550" b="0" i="0" u="none" strike="noStrike" kern="0" cap="none" spc="8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all</a:t>
            </a:r>
            <a:r>
              <a:rPr kumimoji="0" sz="1550" b="0" i="0" u="none" strike="noStrike" kern="0" cap="none" spc="30" normalizeH="0" baseline="0" noProof="0" dirty="0">
                <a:ln>
                  <a:noFill/>
                </a:ln>
                <a:solidFill>
                  <a:srgbClr val="4E5169"/>
                </a:solidFill>
                <a:effectLst/>
                <a:uLnTx/>
                <a:uFillTx/>
                <a:latin typeface="Calibri"/>
                <a:cs typeface="Calibri"/>
              </a:rPr>
              <a:t> </a:t>
            </a:r>
            <a:r>
              <a:rPr kumimoji="0" sz="1550" b="0" i="0" u="none" strike="noStrike" kern="0" cap="none" spc="-25" normalizeH="0" baseline="0" noProof="0" dirty="0">
                <a:ln>
                  <a:noFill/>
                </a:ln>
                <a:solidFill>
                  <a:srgbClr val="4E5169"/>
                </a:solidFill>
                <a:effectLst/>
                <a:uLnTx/>
                <a:uFillTx/>
                <a:latin typeface="Calibri"/>
                <a:cs typeface="Calibri"/>
              </a:rPr>
              <a:t>EU </a:t>
            </a:r>
            <a:r>
              <a:rPr kumimoji="0" sz="1550" b="0" i="0" u="none" strike="noStrike" kern="0" cap="none" spc="0" normalizeH="0" baseline="0" noProof="0" dirty="0">
                <a:ln>
                  <a:noFill/>
                </a:ln>
                <a:solidFill>
                  <a:srgbClr val="4E5169"/>
                </a:solidFill>
                <a:effectLst/>
                <a:uLnTx/>
                <a:uFillTx/>
                <a:latin typeface="Calibri"/>
                <a:cs typeface="Calibri"/>
              </a:rPr>
              <a:t>citizens</a:t>
            </a:r>
            <a:r>
              <a:rPr kumimoji="0" sz="1550" b="0" i="0" u="none" strike="noStrike" kern="0" cap="none" spc="9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may use</a:t>
            </a:r>
            <a:r>
              <a:rPr kumimoji="0" sz="1550" b="0" i="0" u="none" strike="noStrike" kern="0" cap="none" spc="7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it</a:t>
            </a:r>
            <a:r>
              <a:rPr kumimoji="0" sz="1550" b="0" i="0" u="none" strike="noStrike" kern="0" cap="none" spc="3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for</a:t>
            </a:r>
            <a:r>
              <a:rPr kumimoji="0" sz="1550" b="0" i="0" u="none" strike="noStrike" kern="0" cap="none" spc="8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free</a:t>
            </a:r>
            <a:r>
              <a:rPr kumimoji="0" sz="1550" b="0" i="0" u="none" strike="noStrike" kern="0" cap="none" spc="16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on</a:t>
            </a:r>
            <a:r>
              <a:rPr kumimoji="0" sz="1550" b="0" i="0" u="none" strike="noStrike" kern="0" cap="none" spc="30" normalizeH="0" baseline="0" noProof="0" dirty="0">
                <a:ln>
                  <a:noFill/>
                </a:ln>
                <a:solidFill>
                  <a:srgbClr val="4E5169"/>
                </a:solidFill>
                <a:effectLst/>
                <a:uLnTx/>
                <a:uFillTx/>
                <a:latin typeface="Calibri"/>
                <a:cs typeface="Calibri"/>
              </a:rPr>
              <a:t> </a:t>
            </a:r>
            <a:r>
              <a:rPr kumimoji="0" sz="1550" b="0" i="0" u="none" strike="noStrike" kern="0" cap="none" spc="-50" normalizeH="0" baseline="0" noProof="0" dirty="0">
                <a:ln>
                  <a:noFill/>
                </a:ln>
                <a:solidFill>
                  <a:srgbClr val="4E5169"/>
                </a:solidFill>
                <a:effectLst/>
                <a:uLnTx/>
                <a:uFillTx/>
                <a:latin typeface="Calibri"/>
                <a:cs typeface="Calibri"/>
              </a:rPr>
              <a:t>a </a:t>
            </a:r>
            <a:r>
              <a:rPr kumimoji="0" sz="1550" b="0" i="0" u="none" strike="noStrike" kern="0" cap="none" spc="0" normalizeH="0" baseline="0" noProof="0" dirty="0">
                <a:ln>
                  <a:noFill/>
                </a:ln>
                <a:solidFill>
                  <a:srgbClr val="4E5169"/>
                </a:solidFill>
                <a:effectLst/>
                <a:uLnTx/>
                <a:uFillTx/>
                <a:latin typeface="Calibri"/>
                <a:cs typeface="Calibri"/>
              </a:rPr>
              <a:t>voluntary</a:t>
            </a:r>
            <a:r>
              <a:rPr kumimoji="0" sz="1550" b="0" i="0" u="none" strike="noStrike" kern="0" cap="none" spc="140" normalizeH="0" baseline="0" noProof="0" dirty="0">
                <a:ln>
                  <a:noFill/>
                </a:ln>
                <a:solidFill>
                  <a:srgbClr val="4E5169"/>
                </a:solidFill>
                <a:effectLst/>
                <a:uLnTx/>
                <a:uFillTx/>
                <a:latin typeface="Calibri"/>
                <a:cs typeface="Calibri"/>
              </a:rPr>
              <a:t> </a:t>
            </a:r>
            <a:r>
              <a:rPr kumimoji="0" sz="1550" b="0" i="0" u="none" strike="noStrike" kern="0" cap="none" spc="-10" normalizeH="0" baseline="0" noProof="0" dirty="0">
                <a:ln>
                  <a:noFill/>
                </a:ln>
                <a:solidFill>
                  <a:srgbClr val="4E5169"/>
                </a:solidFill>
                <a:effectLst/>
                <a:uLnTx/>
                <a:uFillTx/>
                <a:latin typeface="Calibri"/>
                <a:cs typeface="Calibri"/>
              </a:rPr>
              <a:t>basis.</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11" name="object 11"/>
          <p:cNvSpPr txBox="1"/>
          <p:nvPr/>
        </p:nvSpPr>
        <p:spPr>
          <a:xfrm>
            <a:off x="4603750" y="3834435"/>
            <a:ext cx="3331210" cy="1322070"/>
          </a:xfrm>
          <a:prstGeom prst="rect">
            <a:avLst/>
          </a:prstGeom>
        </p:spPr>
        <p:txBody>
          <a:bodyPr vert="horz" wrap="square" lIns="0" tIns="73660" rIns="0" bIns="0" rtlCol="0">
            <a:spAutoFit/>
          </a:bodyPr>
          <a:lstStyle/>
          <a:p>
            <a:pPr marL="130175" marR="0" lvl="0" indent="0" algn="ctr" defTabSz="914400" eaLnBrk="1" fontAlgn="auto" latinLnBrk="0" hangingPunct="1">
              <a:lnSpc>
                <a:spcPct val="100000"/>
              </a:lnSpc>
              <a:spcBef>
                <a:spcPts val="580"/>
              </a:spcBef>
              <a:spcAft>
                <a:spcPts val="0"/>
              </a:spcAft>
              <a:buClrTx/>
              <a:buSzTx/>
              <a:buFontTx/>
              <a:buNone/>
              <a:tabLst/>
              <a:defRPr/>
            </a:pPr>
            <a:r>
              <a:rPr kumimoji="0" sz="1800" b="1" i="0" u="none" strike="noStrike" kern="0" cap="none" spc="0" normalizeH="0" baseline="0" noProof="0" dirty="0">
                <a:ln>
                  <a:noFill/>
                </a:ln>
                <a:solidFill>
                  <a:srgbClr val="4E5169"/>
                </a:solidFill>
                <a:effectLst/>
                <a:uLnTx/>
                <a:uFillTx/>
                <a:latin typeface="Calibri"/>
                <a:cs typeface="Calibri"/>
              </a:rPr>
              <a:t>Accepted</a:t>
            </a:r>
            <a:r>
              <a:rPr kumimoji="0" sz="1800" b="1" i="0" u="none" strike="noStrike" kern="0" cap="none" spc="-20" normalizeH="0" baseline="0" noProof="0" dirty="0">
                <a:ln>
                  <a:noFill/>
                </a:ln>
                <a:solidFill>
                  <a:srgbClr val="4E5169"/>
                </a:solidFill>
                <a:effectLst/>
                <a:uLnTx/>
                <a:uFillTx/>
                <a:latin typeface="Calibri"/>
                <a:cs typeface="Calibri"/>
              </a:rPr>
              <a:t> </a:t>
            </a:r>
            <a:r>
              <a:rPr kumimoji="0" sz="1800" b="1" i="0" u="none" strike="noStrike" kern="0" cap="none" spc="-10" normalizeH="0" baseline="0" noProof="0" dirty="0">
                <a:ln>
                  <a:noFill/>
                </a:ln>
                <a:solidFill>
                  <a:srgbClr val="4E5169"/>
                </a:solidFill>
                <a:effectLst/>
                <a:uLnTx/>
                <a:uFillTx/>
                <a:latin typeface="Calibri"/>
                <a:cs typeface="Calibri"/>
              </a:rPr>
              <a:t>throughout</a:t>
            </a:r>
            <a:r>
              <a:rPr kumimoji="0" sz="1800" b="1" i="0" u="none" strike="noStrike" kern="0" cap="none" spc="-125" normalizeH="0" baseline="0" noProof="0" dirty="0">
                <a:ln>
                  <a:noFill/>
                </a:ln>
                <a:solidFill>
                  <a:srgbClr val="4E5169"/>
                </a:solidFill>
                <a:effectLst/>
                <a:uLnTx/>
                <a:uFillTx/>
                <a:latin typeface="Calibri"/>
                <a:cs typeface="Calibri"/>
              </a:rPr>
              <a:t> </a:t>
            </a:r>
            <a:r>
              <a:rPr kumimoji="0" sz="1800" b="1" i="0" u="none" strike="noStrike" kern="0" cap="none" spc="0" normalizeH="0" baseline="0" noProof="0" dirty="0">
                <a:ln>
                  <a:noFill/>
                </a:ln>
                <a:solidFill>
                  <a:srgbClr val="4E5169"/>
                </a:solidFill>
                <a:effectLst/>
                <a:uLnTx/>
                <a:uFillTx/>
                <a:latin typeface="Calibri"/>
                <a:cs typeface="Calibri"/>
              </a:rPr>
              <a:t>the</a:t>
            </a:r>
            <a:r>
              <a:rPr kumimoji="0" sz="1800" b="1" i="0" u="none" strike="noStrike" kern="0" cap="none" spc="45" normalizeH="0" baseline="0" noProof="0" dirty="0">
                <a:ln>
                  <a:noFill/>
                </a:ln>
                <a:solidFill>
                  <a:srgbClr val="4E5169"/>
                </a:solidFill>
                <a:effectLst/>
                <a:uLnTx/>
                <a:uFillTx/>
                <a:latin typeface="Calibri"/>
                <a:cs typeface="Calibri"/>
              </a:rPr>
              <a:t> </a:t>
            </a:r>
            <a:r>
              <a:rPr kumimoji="0" sz="1800" b="1" i="0" u="none" strike="noStrike" kern="0" cap="none" spc="-20" normalizeH="0" baseline="0" noProof="0" dirty="0">
                <a:ln>
                  <a:noFill/>
                </a:ln>
                <a:solidFill>
                  <a:srgbClr val="4E5169"/>
                </a:solidFill>
                <a:effectLst/>
                <a:uLnTx/>
                <a:uFillTx/>
                <a:latin typeface="Calibri"/>
                <a:cs typeface="Calibri"/>
              </a:rPr>
              <a:t>Union</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12700" marR="5080" lvl="0" indent="0" algn="ctr" defTabSz="914400" eaLnBrk="1" fontAlgn="auto" latinLnBrk="0" hangingPunct="1">
              <a:lnSpc>
                <a:spcPct val="94200"/>
              </a:lnSpc>
              <a:spcBef>
                <a:spcPts val="555"/>
              </a:spcBef>
              <a:spcAft>
                <a:spcPts val="0"/>
              </a:spcAft>
              <a:buClrTx/>
              <a:buSzTx/>
              <a:buFontTx/>
              <a:buNone/>
              <a:tabLst/>
              <a:defRPr/>
            </a:pPr>
            <a:r>
              <a:rPr kumimoji="0" sz="1550" b="0" i="0" u="none" strike="noStrike" kern="0" cap="none" spc="0" normalizeH="0" baseline="0" noProof="0" dirty="0">
                <a:ln>
                  <a:noFill/>
                </a:ln>
                <a:solidFill>
                  <a:srgbClr val="4E5169"/>
                </a:solidFill>
                <a:effectLst/>
                <a:uLnTx/>
                <a:uFillTx/>
                <a:latin typeface="Calibri"/>
                <a:cs typeface="Calibri"/>
              </a:rPr>
              <a:t>Recognised</a:t>
            </a:r>
            <a:r>
              <a:rPr kumimoji="0" sz="1550" b="0" i="0" u="none" strike="noStrike" kern="0" cap="none" spc="204"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by</a:t>
            </a:r>
            <a:r>
              <a:rPr kumimoji="0" sz="1550" b="0" i="0" u="none" strike="noStrike" kern="0" cap="none" spc="9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private</a:t>
            </a:r>
            <a:r>
              <a:rPr kumimoji="0" sz="1550" b="0" i="0" u="none" strike="noStrike" kern="0" cap="none" spc="8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and</a:t>
            </a:r>
            <a:r>
              <a:rPr kumimoji="0" sz="1550" b="0" i="0" u="none" strike="noStrike" kern="0" cap="none" spc="4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public</a:t>
            </a:r>
            <a:r>
              <a:rPr kumimoji="0" sz="1550" b="0" i="0" u="none" strike="noStrike" kern="0" cap="none" spc="55" normalizeH="0" baseline="0" noProof="0" dirty="0">
                <a:ln>
                  <a:noFill/>
                </a:ln>
                <a:solidFill>
                  <a:srgbClr val="4E5169"/>
                </a:solidFill>
                <a:effectLst/>
                <a:uLnTx/>
                <a:uFillTx/>
                <a:latin typeface="Calibri"/>
                <a:cs typeface="Calibri"/>
              </a:rPr>
              <a:t> </a:t>
            </a:r>
            <a:r>
              <a:rPr kumimoji="0" sz="1550" b="0" i="0" u="none" strike="noStrike" kern="0" cap="none" spc="-10" normalizeH="0" baseline="0" noProof="0" dirty="0">
                <a:ln>
                  <a:noFill/>
                </a:ln>
                <a:solidFill>
                  <a:srgbClr val="4E5169"/>
                </a:solidFill>
                <a:effectLst/>
                <a:uLnTx/>
                <a:uFillTx/>
                <a:latin typeface="Calibri"/>
                <a:cs typeface="Calibri"/>
              </a:rPr>
              <a:t>service </a:t>
            </a:r>
            <a:r>
              <a:rPr kumimoji="0" sz="1550" b="0" i="0" u="none" strike="noStrike" kern="0" cap="none" spc="0" normalizeH="0" baseline="0" noProof="0" dirty="0">
                <a:ln>
                  <a:noFill/>
                </a:ln>
                <a:solidFill>
                  <a:srgbClr val="4E5169"/>
                </a:solidFill>
                <a:effectLst/>
                <a:uLnTx/>
                <a:uFillTx/>
                <a:latin typeface="Calibri"/>
                <a:cs typeface="Calibri"/>
              </a:rPr>
              <a:t>providers</a:t>
            </a:r>
            <a:r>
              <a:rPr kumimoji="0" sz="1550" b="0" i="0" u="none" strike="noStrike" kern="0" cap="none" spc="14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(relying</a:t>
            </a:r>
            <a:r>
              <a:rPr kumimoji="0" sz="1550" b="0" i="0" u="none" strike="noStrike" kern="0" cap="none" spc="9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parties)</a:t>
            </a:r>
            <a:r>
              <a:rPr kumimoji="0" sz="1550" b="0" i="0" u="none" strike="noStrike" kern="0" cap="none" spc="13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for</a:t>
            </a:r>
            <a:r>
              <a:rPr kumimoji="0" sz="1550" b="0" i="0" u="none" strike="noStrike" kern="0" cap="none" spc="65" normalizeH="0" baseline="0" noProof="0" dirty="0">
                <a:ln>
                  <a:noFill/>
                </a:ln>
                <a:solidFill>
                  <a:srgbClr val="4E5169"/>
                </a:solidFill>
                <a:effectLst/>
                <a:uLnTx/>
                <a:uFillTx/>
                <a:latin typeface="Calibri"/>
                <a:cs typeface="Calibri"/>
              </a:rPr>
              <a:t> </a:t>
            </a:r>
            <a:r>
              <a:rPr kumimoji="0" sz="1550" b="0" i="0" u="none" strike="noStrike" kern="0" cap="none" spc="-25" normalizeH="0" baseline="0" noProof="0" dirty="0">
                <a:ln>
                  <a:noFill/>
                </a:ln>
                <a:solidFill>
                  <a:srgbClr val="4E5169"/>
                </a:solidFill>
                <a:effectLst/>
                <a:uLnTx/>
                <a:uFillTx/>
                <a:latin typeface="Calibri"/>
                <a:cs typeface="Calibri"/>
              </a:rPr>
              <a:t>all </a:t>
            </a:r>
            <a:r>
              <a:rPr kumimoji="0" sz="1550" b="0" i="0" u="none" strike="noStrike" kern="0" cap="none" spc="0" normalizeH="0" baseline="0" noProof="0" dirty="0">
                <a:ln>
                  <a:noFill/>
                </a:ln>
                <a:solidFill>
                  <a:srgbClr val="4E5169"/>
                </a:solidFill>
                <a:effectLst/>
                <a:uLnTx/>
                <a:uFillTx/>
                <a:latin typeface="Calibri"/>
                <a:cs typeface="Calibri"/>
              </a:rPr>
              <a:t>transactions</a:t>
            </a:r>
            <a:r>
              <a:rPr kumimoji="0" sz="1550" b="0" i="0" u="none" strike="noStrike" kern="0" cap="none" spc="21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that</a:t>
            </a:r>
            <a:r>
              <a:rPr kumimoji="0" sz="1550" b="0" i="0" u="none" strike="noStrike" kern="0" cap="none" spc="70" normalizeH="0" baseline="0" noProof="0" dirty="0">
                <a:ln>
                  <a:noFill/>
                </a:ln>
                <a:solidFill>
                  <a:srgbClr val="4E5169"/>
                </a:solidFill>
                <a:effectLst/>
                <a:uLnTx/>
                <a:uFillTx/>
                <a:latin typeface="Calibri"/>
                <a:cs typeface="Calibri"/>
              </a:rPr>
              <a:t> </a:t>
            </a:r>
            <a:r>
              <a:rPr kumimoji="0" sz="1550" b="0" i="0" u="none" strike="noStrike" kern="0" cap="none" spc="-10" normalizeH="0" baseline="0" noProof="0" dirty="0">
                <a:ln>
                  <a:noFill/>
                </a:ln>
                <a:solidFill>
                  <a:srgbClr val="4E5169"/>
                </a:solidFill>
                <a:effectLst/>
                <a:uLnTx/>
                <a:uFillTx/>
                <a:latin typeface="Calibri"/>
                <a:cs typeface="Calibri"/>
              </a:rPr>
              <a:t>require</a:t>
            </a:r>
            <a:r>
              <a:rPr kumimoji="0" sz="1550" b="0" i="0" u="none" strike="noStrike" kern="0" cap="none" spc="500" normalizeH="0" baseline="0" noProof="0" dirty="0">
                <a:ln>
                  <a:noFill/>
                </a:ln>
                <a:solidFill>
                  <a:srgbClr val="4E5169"/>
                </a:solidFill>
                <a:effectLst/>
                <a:uLnTx/>
                <a:uFillTx/>
                <a:latin typeface="Calibri"/>
                <a:cs typeface="Calibri"/>
              </a:rPr>
              <a:t>  </a:t>
            </a:r>
            <a:r>
              <a:rPr kumimoji="0" sz="1550" b="0" i="0" u="none" strike="noStrike" kern="0" cap="none" spc="-10" normalizeH="0" baseline="0" noProof="0" dirty="0">
                <a:ln>
                  <a:noFill/>
                </a:ln>
                <a:solidFill>
                  <a:srgbClr val="4E5169"/>
                </a:solidFill>
                <a:effectLst/>
                <a:uLnTx/>
                <a:uFillTx/>
                <a:latin typeface="Calibri"/>
                <a:cs typeface="Calibri"/>
              </a:rPr>
              <a:t>authentication.</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12" name="object 12"/>
          <p:cNvSpPr txBox="1"/>
          <p:nvPr/>
        </p:nvSpPr>
        <p:spPr>
          <a:xfrm>
            <a:off x="8372475" y="3807983"/>
            <a:ext cx="3068320" cy="1143000"/>
          </a:xfrm>
          <a:prstGeom prst="rect">
            <a:avLst/>
          </a:prstGeom>
        </p:spPr>
        <p:txBody>
          <a:bodyPr vert="horz" wrap="square" lIns="0" tIns="100330" rIns="0" bIns="0" rtlCol="0">
            <a:spAutoFit/>
          </a:bodyPr>
          <a:lstStyle/>
          <a:p>
            <a:pPr marL="0" marR="62230" lvl="0" indent="0" algn="ctr" defTabSz="914400" eaLnBrk="1" fontAlgn="auto" latinLnBrk="0" hangingPunct="1">
              <a:lnSpc>
                <a:spcPct val="100000"/>
              </a:lnSpc>
              <a:spcBef>
                <a:spcPts val="790"/>
              </a:spcBef>
              <a:spcAft>
                <a:spcPts val="0"/>
              </a:spcAft>
              <a:buClrTx/>
              <a:buSzTx/>
              <a:buFontTx/>
              <a:buNone/>
              <a:tabLst/>
              <a:defRPr/>
            </a:pPr>
            <a:r>
              <a:rPr kumimoji="0" sz="1800" b="1" i="0" u="none" strike="noStrike" kern="0" cap="none" spc="0" normalizeH="0" baseline="0" noProof="0" dirty="0">
                <a:ln>
                  <a:noFill/>
                </a:ln>
                <a:solidFill>
                  <a:srgbClr val="4E5169"/>
                </a:solidFill>
                <a:effectLst/>
                <a:uLnTx/>
                <a:uFillTx/>
                <a:latin typeface="Calibri"/>
                <a:cs typeface="Calibri"/>
              </a:rPr>
              <a:t>Secure</a:t>
            </a:r>
            <a:r>
              <a:rPr kumimoji="0" sz="1800" b="1" i="0" u="none" strike="noStrike" kern="0" cap="none" spc="-35" normalizeH="0" baseline="0" noProof="0" dirty="0">
                <a:ln>
                  <a:noFill/>
                </a:ln>
                <a:solidFill>
                  <a:srgbClr val="4E5169"/>
                </a:solidFill>
                <a:effectLst/>
                <a:uLnTx/>
                <a:uFillTx/>
                <a:latin typeface="Calibri"/>
                <a:cs typeface="Calibri"/>
              </a:rPr>
              <a:t> </a:t>
            </a:r>
            <a:r>
              <a:rPr kumimoji="0" sz="1800" b="1" i="0" u="none" strike="noStrike" kern="0" cap="none" spc="0" normalizeH="0" baseline="0" noProof="0" dirty="0">
                <a:ln>
                  <a:noFill/>
                </a:ln>
                <a:solidFill>
                  <a:srgbClr val="4E5169"/>
                </a:solidFill>
                <a:effectLst/>
                <a:uLnTx/>
                <a:uFillTx/>
                <a:latin typeface="Calibri"/>
                <a:cs typeface="Calibri"/>
              </a:rPr>
              <a:t>and</a:t>
            </a:r>
            <a:r>
              <a:rPr kumimoji="0" sz="1800" b="1" i="0" u="none" strike="noStrike" kern="0" cap="none" spc="-20" normalizeH="0" baseline="0" noProof="0" dirty="0">
                <a:ln>
                  <a:noFill/>
                </a:ln>
                <a:solidFill>
                  <a:srgbClr val="4E5169"/>
                </a:solidFill>
                <a:effectLst/>
                <a:uLnTx/>
                <a:uFillTx/>
                <a:latin typeface="Calibri"/>
                <a:cs typeface="Calibri"/>
              </a:rPr>
              <a:t> </a:t>
            </a:r>
            <a:r>
              <a:rPr kumimoji="0" sz="1800" b="1" i="0" u="none" strike="noStrike" kern="0" cap="none" spc="0" normalizeH="0" baseline="0" noProof="0" dirty="0">
                <a:ln>
                  <a:noFill/>
                </a:ln>
                <a:solidFill>
                  <a:srgbClr val="4E5169"/>
                </a:solidFill>
                <a:effectLst/>
                <a:uLnTx/>
                <a:uFillTx/>
                <a:latin typeface="Calibri"/>
                <a:cs typeface="Calibri"/>
              </a:rPr>
              <a:t>privacy</a:t>
            </a:r>
            <a:r>
              <a:rPr kumimoji="0" sz="1800" b="1" i="0" u="none" strike="noStrike" kern="0" cap="none" spc="-60" normalizeH="0" baseline="0" noProof="0" dirty="0">
                <a:ln>
                  <a:noFill/>
                </a:ln>
                <a:solidFill>
                  <a:srgbClr val="4E5169"/>
                </a:solidFill>
                <a:effectLst/>
                <a:uLnTx/>
                <a:uFillTx/>
                <a:latin typeface="Calibri"/>
                <a:cs typeface="Calibri"/>
              </a:rPr>
              <a:t> </a:t>
            </a:r>
            <a:r>
              <a:rPr kumimoji="0" sz="1800" b="1" i="0" u="none" strike="noStrike" kern="0" cap="none" spc="-10" normalizeH="0" baseline="0" noProof="0" dirty="0">
                <a:ln>
                  <a:noFill/>
                </a:ln>
                <a:solidFill>
                  <a:srgbClr val="4E5169"/>
                </a:solidFill>
                <a:effectLst/>
                <a:uLnTx/>
                <a:uFillTx/>
                <a:latin typeface="Calibri"/>
                <a:cs typeface="Calibri"/>
              </a:rPr>
              <a:t>oriented</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12700" marR="5080" lvl="0" indent="0" algn="ctr" defTabSz="914400" eaLnBrk="1" fontAlgn="auto" latinLnBrk="0" hangingPunct="1">
              <a:lnSpc>
                <a:spcPct val="92800"/>
              </a:lnSpc>
              <a:spcBef>
                <a:spcPts val="760"/>
              </a:spcBef>
              <a:spcAft>
                <a:spcPts val="0"/>
              </a:spcAft>
              <a:buClrTx/>
              <a:buSzTx/>
              <a:buFontTx/>
              <a:buNone/>
              <a:tabLst/>
              <a:defRPr/>
            </a:pPr>
            <a:r>
              <a:rPr kumimoji="0" sz="1550" b="0" i="0" u="none" strike="noStrike" kern="0" cap="none" spc="0" normalizeH="0" baseline="0" noProof="0" dirty="0">
                <a:ln>
                  <a:noFill/>
                </a:ln>
                <a:solidFill>
                  <a:srgbClr val="4E5169"/>
                </a:solidFill>
                <a:effectLst/>
                <a:uLnTx/>
                <a:uFillTx/>
                <a:latin typeface="Calibri"/>
                <a:cs typeface="Calibri"/>
              </a:rPr>
              <a:t>Citizens</a:t>
            </a:r>
            <a:r>
              <a:rPr kumimoji="0" sz="1550" b="0" i="0" u="none" strike="noStrike" kern="0" cap="none" spc="10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can</a:t>
            </a:r>
            <a:r>
              <a:rPr kumimoji="0" sz="1550" b="0" i="0" u="none" strike="noStrike" kern="0" cap="none" spc="4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control</a:t>
            </a:r>
            <a:r>
              <a:rPr kumimoji="0" sz="1550" b="0" i="0" u="none" strike="noStrike" kern="0" cap="none" spc="13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and</a:t>
            </a:r>
            <a:r>
              <a:rPr kumimoji="0" sz="1550" b="0" i="0" u="none" strike="noStrike" kern="0" cap="none" spc="4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protect</a:t>
            </a:r>
            <a:r>
              <a:rPr kumimoji="0" sz="1550" b="0" i="0" u="none" strike="noStrike" kern="0" cap="none" spc="125" normalizeH="0" baseline="0" noProof="0" dirty="0">
                <a:ln>
                  <a:noFill/>
                </a:ln>
                <a:solidFill>
                  <a:srgbClr val="4E5169"/>
                </a:solidFill>
                <a:effectLst/>
                <a:uLnTx/>
                <a:uFillTx/>
                <a:latin typeface="Calibri"/>
                <a:cs typeface="Calibri"/>
              </a:rPr>
              <a:t> </a:t>
            </a:r>
            <a:r>
              <a:rPr kumimoji="0" sz="1550" b="0" i="0" u="none" strike="noStrike" kern="0" cap="none" spc="-20" normalizeH="0" baseline="0" noProof="0" dirty="0">
                <a:ln>
                  <a:noFill/>
                </a:ln>
                <a:solidFill>
                  <a:srgbClr val="4E5169"/>
                </a:solidFill>
                <a:effectLst/>
                <a:uLnTx/>
                <a:uFillTx/>
                <a:latin typeface="Calibri"/>
                <a:cs typeface="Calibri"/>
              </a:rPr>
              <a:t>their </a:t>
            </a:r>
            <a:r>
              <a:rPr kumimoji="0" sz="1550" b="0" i="0" u="none" strike="noStrike" kern="0" cap="none" spc="0" normalizeH="0" baseline="0" noProof="0" dirty="0">
                <a:ln>
                  <a:noFill/>
                </a:ln>
                <a:solidFill>
                  <a:srgbClr val="4E5169"/>
                </a:solidFill>
                <a:effectLst/>
                <a:uLnTx/>
                <a:uFillTx/>
                <a:latin typeface="Calibri"/>
                <a:cs typeface="Calibri"/>
              </a:rPr>
              <a:t>identity,</a:t>
            </a:r>
            <a:r>
              <a:rPr kumimoji="0" sz="1550" b="0" i="0" u="none" strike="noStrike" kern="0" cap="none" spc="6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personal</a:t>
            </a:r>
            <a:r>
              <a:rPr kumimoji="0" sz="1550" b="0" i="0" u="none" strike="noStrike" kern="0" cap="none" spc="17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data</a:t>
            </a:r>
            <a:r>
              <a:rPr kumimoji="0" sz="1550" b="0" i="0" u="none" strike="noStrike" kern="0" cap="none" spc="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and</a:t>
            </a:r>
            <a:r>
              <a:rPr kumimoji="0" sz="1550" b="0" i="0" u="none" strike="noStrike" kern="0" cap="none" spc="10" normalizeH="0" baseline="0" noProof="0" dirty="0">
                <a:ln>
                  <a:noFill/>
                </a:ln>
                <a:solidFill>
                  <a:srgbClr val="4E5169"/>
                </a:solidFill>
                <a:effectLst/>
                <a:uLnTx/>
                <a:uFillTx/>
                <a:latin typeface="Calibri"/>
                <a:cs typeface="Calibri"/>
              </a:rPr>
              <a:t> </a:t>
            </a:r>
            <a:r>
              <a:rPr kumimoji="0" sz="1550" b="0" i="0" u="none" strike="noStrike" kern="0" cap="none" spc="-10" normalizeH="0" baseline="0" noProof="0" dirty="0">
                <a:ln>
                  <a:noFill/>
                </a:ln>
                <a:solidFill>
                  <a:srgbClr val="4E5169"/>
                </a:solidFill>
                <a:effectLst/>
                <a:uLnTx/>
                <a:uFillTx/>
                <a:latin typeface="Calibri"/>
                <a:cs typeface="Calibri"/>
              </a:rPr>
              <a:t>digital assets.</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13" name="object 13"/>
          <p:cNvSpPr txBox="1"/>
          <p:nvPr/>
        </p:nvSpPr>
        <p:spPr>
          <a:xfrm>
            <a:off x="980439" y="1015682"/>
            <a:ext cx="2845435"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0" i="0" u="none" strike="noStrike" kern="0" cap="none" spc="0" normalizeH="0" baseline="0" noProof="0" dirty="0">
                <a:ln>
                  <a:noFill/>
                </a:ln>
                <a:solidFill>
                  <a:srgbClr val="6D7191"/>
                </a:solidFill>
                <a:effectLst/>
                <a:uLnTx/>
                <a:uFillTx/>
                <a:latin typeface="Calibri"/>
                <a:cs typeface="Calibri"/>
              </a:rPr>
              <a:t>What</a:t>
            </a:r>
            <a:r>
              <a:rPr kumimoji="0" sz="1550" b="0" i="0" u="none" strike="noStrike" kern="0" cap="none" spc="5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is</a:t>
            </a:r>
            <a:r>
              <a:rPr kumimoji="0" sz="1550" b="0" i="0" u="none" strike="noStrike" kern="0" cap="none" spc="3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EU</a:t>
            </a:r>
            <a:r>
              <a:rPr kumimoji="0" sz="1550" b="0" i="0" u="none" strike="noStrike" kern="0" cap="none" spc="10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Digital</a:t>
            </a:r>
            <a:r>
              <a:rPr kumimoji="0" sz="1550" b="0" i="0" u="none" strike="noStrike" kern="0" cap="none" spc="7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Identity</a:t>
            </a:r>
            <a:r>
              <a:rPr kumimoji="0" sz="1550" b="0" i="0" u="none" strike="noStrike" kern="0" cap="none" spc="175" normalizeH="0" baseline="0" noProof="0" dirty="0">
                <a:ln>
                  <a:noFill/>
                </a:ln>
                <a:solidFill>
                  <a:srgbClr val="6D7191"/>
                </a:solidFill>
                <a:effectLst/>
                <a:uLnTx/>
                <a:uFillTx/>
                <a:latin typeface="Calibri"/>
                <a:cs typeface="Calibri"/>
              </a:rPr>
              <a:t> </a:t>
            </a:r>
            <a:r>
              <a:rPr kumimoji="0" sz="1550" b="0" i="0" u="none" strike="noStrike" kern="0" cap="none" spc="-10" normalizeH="0" baseline="0" noProof="0" dirty="0">
                <a:ln>
                  <a:noFill/>
                </a:ln>
                <a:solidFill>
                  <a:srgbClr val="6D7191"/>
                </a:solidFill>
                <a:effectLst/>
                <a:uLnTx/>
                <a:uFillTx/>
                <a:latin typeface="Calibri"/>
                <a:cs typeface="Calibri"/>
              </a:rPr>
              <a:t>Wallet?</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14" name="object 14"/>
          <p:cNvSpPr txBox="1">
            <a:spLocks noGrp="1"/>
          </p:cNvSpPr>
          <p:nvPr>
            <p:ph type="title"/>
          </p:nvPr>
        </p:nvSpPr>
        <p:spPr>
          <a:xfrm>
            <a:off x="980439" y="399668"/>
            <a:ext cx="6934200" cy="449580"/>
          </a:xfrm>
          <a:prstGeom prst="rect">
            <a:avLst/>
          </a:prstGeom>
        </p:spPr>
        <p:txBody>
          <a:bodyPr vert="horz" wrap="square" lIns="0" tIns="16510" rIns="0" bIns="0" rtlCol="0">
            <a:spAutoFit/>
          </a:bodyPr>
          <a:lstStyle/>
          <a:p>
            <a:pPr marL="12700">
              <a:lnSpc>
                <a:spcPct val="100000"/>
              </a:lnSpc>
              <a:spcBef>
                <a:spcPts val="130"/>
              </a:spcBef>
            </a:pPr>
            <a:r>
              <a:rPr dirty="0"/>
              <a:t>Characteristics</a:t>
            </a:r>
            <a:r>
              <a:rPr spc="170" dirty="0"/>
              <a:t> </a:t>
            </a:r>
            <a:r>
              <a:rPr dirty="0"/>
              <a:t>of</a:t>
            </a:r>
            <a:r>
              <a:rPr spc="105" dirty="0"/>
              <a:t> </a:t>
            </a:r>
            <a:r>
              <a:rPr dirty="0"/>
              <a:t>the</a:t>
            </a:r>
            <a:r>
              <a:rPr spc="30" dirty="0"/>
              <a:t> </a:t>
            </a:r>
            <a:r>
              <a:rPr dirty="0"/>
              <a:t>EU</a:t>
            </a:r>
            <a:r>
              <a:rPr spc="55" dirty="0"/>
              <a:t> </a:t>
            </a:r>
            <a:r>
              <a:rPr dirty="0"/>
              <a:t>Digital</a:t>
            </a:r>
            <a:r>
              <a:rPr spc="70" dirty="0"/>
              <a:t> </a:t>
            </a:r>
            <a:r>
              <a:rPr dirty="0"/>
              <a:t>Identity</a:t>
            </a:r>
            <a:r>
              <a:rPr spc="40" dirty="0"/>
              <a:t> </a:t>
            </a:r>
            <a:r>
              <a:rPr spc="-10" dirty="0"/>
              <a:t>Wallet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525" y="0"/>
            <a:ext cx="12182474" cy="6857999"/>
          </a:xfrm>
          <a:prstGeom prst="rect">
            <a:avLst/>
          </a:prstGeom>
        </p:spPr>
      </p:pic>
      <p:sp>
        <p:nvSpPr>
          <p:cNvPr id="3" name="object 3"/>
          <p:cNvSpPr/>
          <p:nvPr/>
        </p:nvSpPr>
        <p:spPr>
          <a:xfrm>
            <a:off x="661987" y="4825"/>
            <a:ext cx="0" cy="1272540"/>
          </a:xfrm>
          <a:custGeom>
            <a:avLst/>
            <a:gdLst/>
            <a:ahLst/>
            <a:cxnLst/>
            <a:rect l="l" t="t" r="r" b="b"/>
            <a:pathLst>
              <a:path h="1272540">
                <a:moveTo>
                  <a:pt x="0" y="0"/>
                </a:moveTo>
                <a:lnTo>
                  <a:pt x="0" y="1272413"/>
                </a:lnTo>
              </a:path>
            </a:pathLst>
          </a:custGeom>
          <a:ln w="12700">
            <a:solidFill>
              <a:srgbClr val="0C45C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txBox="1"/>
          <p:nvPr/>
        </p:nvSpPr>
        <p:spPr>
          <a:xfrm>
            <a:off x="8809355" y="3558222"/>
            <a:ext cx="2388870" cy="3003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0" normalizeH="0" baseline="0" noProof="0" dirty="0">
                <a:ln>
                  <a:noFill/>
                </a:ln>
                <a:solidFill>
                  <a:srgbClr val="4E5169"/>
                </a:solidFill>
                <a:effectLst/>
                <a:uLnTx/>
                <a:uFillTx/>
                <a:latin typeface="Calibri"/>
                <a:cs typeface="Calibri"/>
              </a:rPr>
              <a:t>Sign</a:t>
            </a:r>
            <a:r>
              <a:rPr kumimoji="0" sz="1800" b="1" i="0" u="none" strike="noStrike" kern="0" cap="none" spc="35" normalizeH="0" baseline="0" noProof="0" dirty="0">
                <a:ln>
                  <a:noFill/>
                </a:ln>
                <a:solidFill>
                  <a:srgbClr val="4E5169"/>
                </a:solidFill>
                <a:effectLst/>
                <a:uLnTx/>
                <a:uFillTx/>
                <a:latin typeface="Calibri"/>
                <a:cs typeface="Calibri"/>
              </a:rPr>
              <a:t> </a:t>
            </a:r>
            <a:r>
              <a:rPr kumimoji="0" sz="1800" b="1" i="0" u="none" strike="noStrike" kern="0" cap="none" spc="0" normalizeH="0" baseline="0" noProof="0" dirty="0">
                <a:ln>
                  <a:noFill/>
                </a:ln>
                <a:solidFill>
                  <a:srgbClr val="4E5169"/>
                </a:solidFill>
                <a:effectLst/>
                <a:uLnTx/>
                <a:uFillTx/>
                <a:latin typeface="Calibri"/>
                <a:cs typeface="Calibri"/>
              </a:rPr>
              <a:t>&amp;</a:t>
            </a:r>
            <a:r>
              <a:rPr kumimoji="0" sz="1800" b="1" i="0" u="none" strike="noStrike" kern="0" cap="none" spc="-40" normalizeH="0" baseline="0" noProof="0" dirty="0">
                <a:ln>
                  <a:noFill/>
                </a:ln>
                <a:solidFill>
                  <a:srgbClr val="4E5169"/>
                </a:solidFill>
                <a:effectLst/>
                <a:uLnTx/>
                <a:uFillTx/>
                <a:latin typeface="Calibri"/>
                <a:cs typeface="Calibri"/>
              </a:rPr>
              <a:t> </a:t>
            </a:r>
            <a:r>
              <a:rPr kumimoji="0" sz="1800" b="1" i="0" u="none" strike="noStrike" kern="0" cap="none" spc="0" normalizeH="0" baseline="0" noProof="0" dirty="0">
                <a:ln>
                  <a:noFill/>
                </a:ln>
                <a:solidFill>
                  <a:srgbClr val="4E5169"/>
                </a:solidFill>
                <a:effectLst/>
                <a:uLnTx/>
                <a:uFillTx/>
                <a:latin typeface="Calibri"/>
                <a:cs typeface="Calibri"/>
              </a:rPr>
              <a:t>seal</a:t>
            </a:r>
            <a:r>
              <a:rPr kumimoji="0" sz="1800" b="1" i="0" u="none" strike="noStrike" kern="0" cap="none" spc="-40" normalizeH="0" baseline="0" noProof="0" dirty="0">
                <a:ln>
                  <a:noFill/>
                </a:ln>
                <a:solidFill>
                  <a:srgbClr val="4E5169"/>
                </a:solidFill>
                <a:effectLst/>
                <a:uLnTx/>
                <a:uFillTx/>
                <a:latin typeface="Calibri"/>
                <a:cs typeface="Calibri"/>
              </a:rPr>
              <a:t> </a:t>
            </a:r>
            <a:r>
              <a:rPr kumimoji="0" sz="1800" b="1" i="0" u="none" strike="noStrike" kern="0" cap="none" spc="-10" normalizeH="0" baseline="0" noProof="0" dirty="0">
                <a:ln>
                  <a:noFill/>
                </a:ln>
                <a:solidFill>
                  <a:srgbClr val="4E5169"/>
                </a:solidFill>
                <a:effectLst/>
                <a:uLnTx/>
                <a:uFillTx/>
                <a:latin typeface="Calibri"/>
                <a:cs typeface="Calibri"/>
              </a:rPr>
              <a:t>electronically</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5" name="object 5"/>
          <p:cNvSpPr txBox="1"/>
          <p:nvPr/>
        </p:nvSpPr>
        <p:spPr>
          <a:xfrm>
            <a:off x="1279525" y="3560381"/>
            <a:ext cx="2566035" cy="1522730"/>
          </a:xfrm>
          <a:prstGeom prst="rect">
            <a:avLst/>
          </a:prstGeom>
        </p:spPr>
        <p:txBody>
          <a:bodyPr vert="horz" wrap="square" lIns="0" tIns="43180" rIns="0" bIns="0" rtlCol="0">
            <a:spAutoFit/>
          </a:bodyPr>
          <a:lstStyle/>
          <a:p>
            <a:pPr marL="500380" marR="579755" lvl="0" indent="0" algn="ctr" defTabSz="914400" eaLnBrk="1" fontAlgn="auto" latinLnBrk="0" hangingPunct="1">
              <a:lnSpc>
                <a:spcPts val="1950"/>
              </a:lnSpc>
              <a:spcBef>
                <a:spcPts val="340"/>
              </a:spcBef>
              <a:spcAft>
                <a:spcPts val="0"/>
              </a:spcAft>
              <a:buClrTx/>
              <a:buSzTx/>
              <a:buFontTx/>
              <a:buNone/>
              <a:tabLst/>
              <a:defRPr/>
            </a:pPr>
            <a:r>
              <a:rPr kumimoji="0" sz="1800" b="1" i="0" u="none" strike="noStrike" kern="0" cap="none" spc="-10" normalizeH="0" baseline="0" noProof="0" dirty="0">
                <a:ln>
                  <a:noFill/>
                </a:ln>
                <a:solidFill>
                  <a:srgbClr val="4E5169"/>
                </a:solidFill>
                <a:effectLst/>
                <a:uLnTx/>
                <a:uFillTx/>
                <a:latin typeface="Calibri"/>
                <a:cs typeface="Calibri"/>
              </a:rPr>
              <a:t>Identification</a:t>
            </a:r>
            <a:r>
              <a:rPr kumimoji="0" sz="1800" b="1" i="0" u="none" strike="noStrike" kern="0" cap="none" spc="25" normalizeH="0" baseline="0" noProof="0" dirty="0">
                <a:ln>
                  <a:noFill/>
                </a:ln>
                <a:solidFill>
                  <a:srgbClr val="4E5169"/>
                </a:solidFill>
                <a:effectLst/>
                <a:uLnTx/>
                <a:uFillTx/>
                <a:latin typeface="Calibri"/>
                <a:cs typeface="Calibri"/>
              </a:rPr>
              <a:t> </a:t>
            </a:r>
            <a:r>
              <a:rPr kumimoji="0" sz="1800" b="1" i="0" u="none" strike="noStrike" kern="0" cap="none" spc="-50" normalizeH="0" baseline="0" noProof="0" dirty="0">
                <a:ln>
                  <a:noFill/>
                </a:ln>
                <a:solidFill>
                  <a:srgbClr val="4E5169"/>
                </a:solidFill>
                <a:effectLst/>
                <a:uLnTx/>
                <a:uFillTx/>
                <a:latin typeface="Calibri"/>
                <a:cs typeface="Calibri"/>
              </a:rPr>
              <a:t>&amp; </a:t>
            </a:r>
            <a:r>
              <a:rPr kumimoji="0" sz="1800" b="1" i="0" u="none" strike="noStrike" kern="0" cap="none" spc="-10" normalizeH="0" baseline="0" noProof="0" dirty="0">
                <a:ln>
                  <a:noFill/>
                </a:ln>
                <a:solidFill>
                  <a:srgbClr val="4E5169"/>
                </a:solidFill>
                <a:effectLst/>
                <a:uLnTx/>
                <a:uFillTx/>
                <a:latin typeface="Calibri"/>
                <a:cs typeface="Calibri"/>
              </a:rPr>
              <a:t>authentication</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12700" marR="5080" lvl="0" indent="-6350" algn="ctr" defTabSz="914400" eaLnBrk="1" fontAlgn="auto" latinLnBrk="0" hangingPunct="1">
              <a:lnSpc>
                <a:spcPct val="94200"/>
              </a:lnSpc>
              <a:spcBef>
                <a:spcPts val="630"/>
              </a:spcBef>
              <a:spcAft>
                <a:spcPts val="0"/>
              </a:spcAft>
              <a:buClrTx/>
              <a:buSzTx/>
              <a:buFontTx/>
              <a:buNone/>
              <a:tabLst/>
              <a:defRPr/>
            </a:pPr>
            <a:r>
              <a:rPr kumimoji="0" sz="1550" b="0" i="0" u="none" strike="noStrike" kern="0" cap="none" spc="0" normalizeH="0" baseline="0" noProof="0" dirty="0">
                <a:ln>
                  <a:noFill/>
                </a:ln>
                <a:solidFill>
                  <a:srgbClr val="4E5169"/>
                </a:solidFill>
                <a:effectLst/>
                <a:uLnTx/>
                <a:uFillTx/>
                <a:latin typeface="Calibri"/>
                <a:cs typeface="Calibri"/>
              </a:rPr>
              <a:t>Identification</a:t>
            </a:r>
            <a:r>
              <a:rPr kumimoji="0" sz="1550" b="0" i="0" u="none" strike="noStrike" kern="0" cap="none" spc="195" normalizeH="0" baseline="0" noProof="0" dirty="0">
                <a:ln>
                  <a:noFill/>
                </a:ln>
                <a:solidFill>
                  <a:srgbClr val="4E5169"/>
                </a:solidFill>
                <a:effectLst/>
                <a:uLnTx/>
                <a:uFillTx/>
                <a:latin typeface="Calibri"/>
                <a:cs typeface="Calibri"/>
              </a:rPr>
              <a:t> </a:t>
            </a:r>
            <a:r>
              <a:rPr kumimoji="0" sz="1550" b="0" i="0" u="none" strike="noStrike" kern="0" cap="none" spc="-25" normalizeH="0" baseline="0" noProof="0" dirty="0">
                <a:ln>
                  <a:noFill/>
                </a:ln>
                <a:solidFill>
                  <a:srgbClr val="4E5169"/>
                </a:solidFill>
                <a:effectLst/>
                <a:uLnTx/>
                <a:uFillTx/>
                <a:latin typeface="Calibri"/>
                <a:cs typeface="Calibri"/>
              </a:rPr>
              <a:t>and </a:t>
            </a:r>
            <a:r>
              <a:rPr kumimoji="0" sz="1550" b="0" i="0" u="none" strike="noStrike" kern="0" cap="none" spc="0" normalizeH="0" baseline="0" noProof="0" dirty="0">
                <a:ln>
                  <a:noFill/>
                </a:ln>
                <a:solidFill>
                  <a:srgbClr val="4E5169"/>
                </a:solidFill>
                <a:effectLst/>
                <a:uLnTx/>
                <a:uFillTx/>
                <a:latin typeface="Calibri"/>
                <a:cs typeface="Calibri"/>
              </a:rPr>
              <a:t>authentication</a:t>
            </a:r>
            <a:r>
              <a:rPr kumimoji="0" sz="1550" b="0" i="0" u="none" strike="noStrike" kern="0" cap="none" spc="114"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to</a:t>
            </a:r>
            <a:r>
              <a:rPr kumimoji="0" sz="1550" b="0" i="0" u="none" strike="noStrike" kern="0" cap="none" spc="114"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access</a:t>
            </a:r>
            <a:r>
              <a:rPr kumimoji="0" sz="1550" b="0" i="0" u="none" strike="noStrike" kern="0" cap="none" spc="110" normalizeH="0" baseline="0" noProof="0" dirty="0">
                <a:ln>
                  <a:noFill/>
                </a:ln>
                <a:solidFill>
                  <a:srgbClr val="4E5169"/>
                </a:solidFill>
                <a:effectLst/>
                <a:uLnTx/>
                <a:uFillTx/>
                <a:latin typeface="Calibri"/>
                <a:cs typeface="Calibri"/>
              </a:rPr>
              <a:t> </a:t>
            </a:r>
            <a:r>
              <a:rPr kumimoji="0" sz="1550" b="0" i="0" u="none" strike="noStrike" kern="0" cap="none" spc="-10" normalizeH="0" baseline="0" noProof="0" dirty="0">
                <a:ln>
                  <a:noFill/>
                </a:ln>
                <a:solidFill>
                  <a:srgbClr val="4E5169"/>
                </a:solidFill>
                <a:effectLst/>
                <a:uLnTx/>
                <a:uFillTx/>
                <a:latin typeface="Calibri"/>
                <a:cs typeface="Calibri"/>
              </a:rPr>
              <a:t>public </a:t>
            </a:r>
            <a:r>
              <a:rPr kumimoji="0" sz="1550" b="0" i="0" u="none" strike="noStrike" kern="0" cap="none" spc="0" normalizeH="0" baseline="0" noProof="0" dirty="0">
                <a:ln>
                  <a:noFill/>
                </a:ln>
                <a:solidFill>
                  <a:srgbClr val="4E5169"/>
                </a:solidFill>
                <a:effectLst/>
                <a:uLnTx/>
                <a:uFillTx/>
                <a:latin typeface="Calibri"/>
                <a:cs typeface="Calibri"/>
              </a:rPr>
              <a:t>and private</a:t>
            </a:r>
            <a:r>
              <a:rPr kumimoji="0" sz="1550" b="0" i="0" u="none" strike="noStrike" kern="0" cap="none" spc="11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services,</a:t>
            </a:r>
            <a:r>
              <a:rPr kumimoji="0" sz="1550" b="0" i="0" u="none" strike="noStrike" kern="0" cap="none" spc="204" normalizeH="0" baseline="0" noProof="0" dirty="0">
                <a:ln>
                  <a:noFill/>
                </a:ln>
                <a:solidFill>
                  <a:srgbClr val="4E5169"/>
                </a:solidFill>
                <a:effectLst/>
                <a:uLnTx/>
                <a:uFillTx/>
                <a:latin typeface="Calibri"/>
                <a:cs typeface="Calibri"/>
              </a:rPr>
              <a:t> </a:t>
            </a:r>
            <a:r>
              <a:rPr kumimoji="0" sz="1550" b="0" i="0" u="none" strike="noStrike" kern="0" cap="none" spc="-10" normalizeH="0" baseline="0" noProof="0" dirty="0">
                <a:ln>
                  <a:noFill/>
                </a:ln>
                <a:solidFill>
                  <a:srgbClr val="4E5169"/>
                </a:solidFill>
                <a:effectLst/>
                <a:uLnTx/>
                <a:uFillTx/>
                <a:latin typeface="Calibri"/>
                <a:cs typeface="Calibri"/>
              </a:rPr>
              <a:t>payment </a:t>
            </a:r>
            <a:r>
              <a:rPr kumimoji="0" sz="1550" b="0" i="0" u="none" strike="noStrike" kern="0" cap="none" spc="0" normalizeH="0" baseline="0" noProof="0" dirty="0">
                <a:ln>
                  <a:noFill/>
                </a:ln>
                <a:solidFill>
                  <a:srgbClr val="4E5169"/>
                </a:solidFill>
                <a:effectLst/>
                <a:uLnTx/>
                <a:uFillTx/>
                <a:latin typeface="Calibri"/>
                <a:cs typeface="Calibri"/>
              </a:rPr>
              <a:t>authorisation,</a:t>
            </a:r>
            <a:r>
              <a:rPr kumimoji="0" sz="1550" b="0" i="0" u="none" strike="noStrike" kern="0" cap="none" spc="220" normalizeH="0" baseline="0" noProof="0" dirty="0">
                <a:ln>
                  <a:noFill/>
                </a:ln>
                <a:solidFill>
                  <a:srgbClr val="4E5169"/>
                </a:solidFill>
                <a:effectLst/>
                <a:uLnTx/>
                <a:uFillTx/>
                <a:latin typeface="Calibri"/>
                <a:cs typeface="Calibri"/>
              </a:rPr>
              <a:t> </a:t>
            </a:r>
            <a:r>
              <a:rPr kumimoji="0" sz="1550" b="0" i="0" u="none" strike="noStrike" kern="0" cap="none" spc="-20" normalizeH="0" baseline="0" noProof="0" dirty="0">
                <a:ln>
                  <a:noFill/>
                </a:ln>
                <a:solidFill>
                  <a:srgbClr val="4E5169"/>
                </a:solidFill>
                <a:effectLst/>
                <a:uLnTx/>
                <a:uFillTx/>
                <a:latin typeface="Calibri"/>
                <a:cs typeface="Calibri"/>
              </a:rPr>
              <a:t>KYC;</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6" name="object 6"/>
          <p:cNvSpPr txBox="1"/>
          <p:nvPr/>
        </p:nvSpPr>
        <p:spPr>
          <a:xfrm>
            <a:off x="9031858" y="4149026"/>
            <a:ext cx="2129155"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0" i="0" u="none" strike="noStrike" kern="0" cap="none" spc="0" normalizeH="0" baseline="0" noProof="0" dirty="0">
                <a:ln>
                  <a:noFill/>
                </a:ln>
                <a:solidFill>
                  <a:srgbClr val="4E5169"/>
                </a:solidFill>
                <a:effectLst/>
                <a:uLnTx/>
                <a:uFillTx/>
                <a:latin typeface="Calibri"/>
                <a:cs typeface="Calibri"/>
              </a:rPr>
              <a:t>Sign</a:t>
            </a:r>
            <a:r>
              <a:rPr kumimoji="0" sz="1550" b="0" i="0" u="none" strike="noStrike" kern="0" cap="none" spc="8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a</a:t>
            </a:r>
            <a:r>
              <a:rPr kumimoji="0" sz="1550" b="0" i="0" u="none" strike="noStrike" kern="0" cap="none" spc="9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banking</a:t>
            </a:r>
            <a:r>
              <a:rPr kumimoji="0" sz="1550" b="0" i="0" u="none" strike="noStrike" kern="0" cap="none" spc="105" normalizeH="0" baseline="0" noProof="0" dirty="0">
                <a:ln>
                  <a:noFill/>
                </a:ln>
                <a:solidFill>
                  <a:srgbClr val="4E5169"/>
                </a:solidFill>
                <a:effectLst/>
                <a:uLnTx/>
                <a:uFillTx/>
                <a:latin typeface="Calibri"/>
                <a:cs typeface="Calibri"/>
              </a:rPr>
              <a:t> </a:t>
            </a:r>
            <a:r>
              <a:rPr kumimoji="0" sz="1550" b="0" i="0" u="none" strike="noStrike" kern="0" cap="none" spc="-10" normalizeH="0" baseline="0" noProof="0" dirty="0">
                <a:ln>
                  <a:noFill/>
                </a:ln>
                <a:solidFill>
                  <a:srgbClr val="4E5169"/>
                </a:solidFill>
                <a:effectLst/>
                <a:uLnTx/>
                <a:uFillTx/>
                <a:latin typeface="Calibri"/>
                <a:cs typeface="Calibri"/>
              </a:rPr>
              <a:t>agreement</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7" name="object 7"/>
          <p:cNvSpPr txBox="1"/>
          <p:nvPr/>
        </p:nvSpPr>
        <p:spPr>
          <a:xfrm>
            <a:off x="4854321" y="3583368"/>
            <a:ext cx="2938780" cy="1499235"/>
          </a:xfrm>
          <a:prstGeom prst="rect">
            <a:avLst/>
          </a:prstGeom>
        </p:spPr>
        <p:txBody>
          <a:bodyPr vert="horz" wrap="square" lIns="0" tIns="43180" rIns="0" bIns="0" rtlCol="0">
            <a:spAutoFit/>
          </a:bodyPr>
          <a:lstStyle/>
          <a:p>
            <a:pPr marL="12700" marR="5080" lvl="0" indent="0" algn="ctr" defTabSz="914400" eaLnBrk="1" fontAlgn="auto" latinLnBrk="0" hangingPunct="1">
              <a:lnSpc>
                <a:spcPts val="1950"/>
              </a:lnSpc>
              <a:spcBef>
                <a:spcPts val="340"/>
              </a:spcBef>
              <a:spcAft>
                <a:spcPts val="0"/>
              </a:spcAft>
              <a:buClrTx/>
              <a:buSzTx/>
              <a:buFontTx/>
              <a:buNone/>
              <a:tabLst/>
              <a:defRPr/>
            </a:pPr>
            <a:r>
              <a:rPr kumimoji="0" sz="1800" b="1" i="0" u="none" strike="noStrike" kern="0" cap="none" spc="0" normalizeH="0" baseline="0" noProof="0" dirty="0">
                <a:ln>
                  <a:noFill/>
                </a:ln>
                <a:solidFill>
                  <a:srgbClr val="4E5169"/>
                </a:solidFill>
                <a:effectLst/>
                <a:uLnTx/>
                <a:uFillTx/>
                <a:latin typeface="Calibri"/>
                <a:cs typeface="Calibri"/>
              </a:rPr>
              <a:t>Store</a:t>
            </a:r>
            <a:r>
              <a:rPr kumimoji="0" sz="1800" b="1" i="0" u="none" strike="noStrike" kern="0" cap="none" spc="-15" normalizeH="0" baseline="0" noProof="0" dirty="0">
                <a:ln>
                  <a:noFill/>
                </a:ln>
                <a:solidFill>
                  <a:srgbClr val="4E5169"/>
                </a:solidFill>
                <a:effectLst/>
                <a:uLnTx/>
                <a:uFillTx/>
                <a:latin typeface="Calibri"/>
                <a:cs typeface="Calibri"/>
              </a:rPr>
              <a:t> </a:t>
            </a:r>
            <a:r>
              <a:rPr kumimoji="0" sz="1800" b="1" i="0" u="none" strike="noStrike" kern="0" cap="none" spc="0" normalizeH="0" baseline="0" noProof="0" dirty="0">
                <a:ln>
                  <a:noFill/>
                </a:ln>
                <a:solidFill>
                  <a:srgbClr val="4E5169"/>
                </a:solidFill>
                <a:effectLst/>
                <a:uLnTx/>
                <a:uFillTx/>
                <a:latin typeface="Calibri"/>
                <a:cs typeface="Calibri"/>
              </a:rPr>
              <a:t>&amp;</a:t>
            </a:r>
            <a:r>
              <a:rPr kumimoji="0" sz="1800" b="1" i="0" u="none" strike="noStrike" kern="0" cap="none" spc="-5" normalizeH="0" baseline="0" noProof="0" dirty="0">
                <a:ln>
                  <a:noFill/>
                </a:ln>
                <a:solidFill>
                  <a:srgbClr val="4E5169"/>
                </a:solidFill>
                <a:effectLst/>
                <a:uLnTx/>
                <a:uFillTx/>
                <a:latin typeface="Calibri"/>
                <a:cs typeface="Calibri"/>
              </a:rPr>
              <a:t> </a:t>
            </a:r>
            <a:r>
              <a:rPr kumimoji="0" sz="1800" b="1" i="0" u="none" strike="noStrike" kern="0" cap="none" spc="0" normalizeH="0" baseline="0" noProof="0" dirty="0">
                <a:ln>
                  <a:noFill/>
                </a:ln>
                <a:solidFill>
                  <a:srgbClr val="4E5169"/>
                </a:solidFill>
                <a:effectLst/>
                <a:uLnTx/>
                <a:uFillTx/>
                <a:latin typeface="Calibri"/>
                <a:cs typeface="Calibri"/>
              </a:rPr>
              <a:t>present</a:t>
            </a:r>
            <a:r>
              <a:rPr kumimoji="0" sz="1800" b="1" i="0" u="none" strike="noStrike" kern="0" cap="none" spc="-110" normalizeH="0" baseline="0" noProof="0" dirty="0">
                <a:ln>
                  <a:noFill/>
                </a:ln>
                <a:solidFill>
                  <a:srgbClr val="4E5169"/>
                </a:solidFill>
                <a:effectLst/>
                <a:uLnTx/>
                <a:uFillTx/>
                <a:latin typeface="Calibri"/>
                <a:cs typeface="Calibri"/>
              </a:rPr>
              <a:t> </a:t>
            </a:r>
            <a:r>
              <a:rPr kumimoji="0" sz="1800" b="1" i="0" u="none" strike="noStrike" kern="0" cap="none" spc="-10" normalizeH="0" baseline="0" noProof="0" dirty="0">
                <a:ln>
                  <a:noFill/>
                </a:ln>
                <a:solidFill>
                  <a:srgbClr val="4E5169"/>
                </a:solidFill>
                <a:effectLst/>
                <a:uLnTx/>
                <a:uFillTx/>
                <a:latin typeface="Calibri"/>
                <a:cs typeface="Calibri"/>
              </a:rPr>
              <a:t>attestations</a:t>
            </a:r>
            <a:r>
              <a:rPr kumimoji="0" sz="1800" b="1" i="0" u="none" strike="noStrike" kern="0" cap="none" spc="-55" normalizeH="0" baseline="0" noProof="0" dirty="0">
                <a:ln>
                  <a:noFill/>
                </a:ln>
                <a:solidFill>
                  <a:srgbClr val="4E5169"/>
                </a:solidFill>
                <a:effectLst/>
                <a:uLnTx/>
                <a:uFillTx/>
                <a:latin typeface="Calibri"/>
                <a:cs typeface="Calibri"/>
              </a:rPr>
              <a:t> </a:t>
            </a:r>
            <a:r>
              <a:rPr kumimoji="0" sz="1800" b="1" i="0" u="none" strike="noStrike" kern="0" cap="none" spc="-25" normalizeH="0" baseline="0" noProof="0" dirty="0">
                <a:ln>
                  <a:noFill/>
                </a:ln>
                <a:solidFill>
                  <a:srgbClr val="4E5169"/>
                </a:solidFill>
                <a:effectLst/>
                <a:uLnTx/>
                <a:uFillTx/>
                <a:latin typeface="Calibri"/>
                <a:cs typeface="Calibri"/>
              </a:rPr>
              <a:t>of </a:t>
            </a:r>
            <a:r>
              <a:rPr kumimoji="0" sz="1800" b="1" i="0" u="none" strike="noStrike" kern="0" cap="none" spc="-10" normalizeH="0" baseline="0" noProof="0" dirty="0">
                <a:ln>
                  <a:noFill/>
                </a:ln>
                <a:solidFill>
                  <a:srgbClr val="4E5169"/>
                </a:solidFill>
                <a:effectLst/>
                <a:uLnTx/>
                <a:uFillTx/>
                <a:latin typeface="Calibri"/>
                <a:cs typeface="Calibri"/>
              </a:rPr>
              <a:t>attributes</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114300" marR="121285" lvl="0" indent="-1270" algn="ctr" defTabSz="914400" eaLnBrk="1" fontAlgn="auto" latinLnBrk="0" hangingPunct="1">
              <a:lnSpc>
                <a:spcPct val="94200"/>
              </a:lnSpc>
              <a:spcBef>
                <a:spcPts val="450"/>
              </a:spcBef>
              <a:spcAft>
                <a:spcPts val="0"/>
              </a:spcAft>
              <a:buClrTx/>
              <a:buSzTx/>
              <a:buFontTx/>
              <a:buNone/>
              <a:tabLst/>
              <a:defRPr/>
            </a:pPr>
            <a:r>
              <a:rPr kumimoji="0" sz="1550" b="0" i="0" u="none" strike="noStrike" kern="0" cap="none" spc="0" normalizeH="0" baseline="0" noProof="0" dirty="0">
                <a:ln>
                  <a:noFill/>
                </a:ln>
                <a:solidFill>
                  <a:srgbClr val="4E5169"/>
                </a:solidFill>
                <a:effectLst/>
                <a:uLnTx/>
                <a:uFillTx/>
                <a:latin typeface="Calibri"/>
                <a:cs typeface="Calibri"/>
              </a:rPr>
              <a:t>Present</a:t>
            </a:r>
            <a:r>
              <a:rPr kumimoji="0" sz="1550" b="0" i="0" u="none" strike="noStrike" kern="0" cap="none" spc="100" normalizeH="0" baseline="0" noProof="0" dirty="0">
                <a:ln>
                  <a:noFill/>
                </a:ln>
                <a:solidFill>
                  <a:srgbClr val="4E5169"/>
                </a:solidFill>
                <a:effectLst/>
                <a:uLnTx/>
                <a:uFillTx/>
                <a:latin typeface="Calibri"/>
                <a:cs typeface="Calibri"/>
              </a:rPr>
              <a:t> </a:t>
            </a:r>
            <a:r>
              <a:rPr kumimoji="0" sz="1550" b="0" i="0" u="none" strike="noStrike" kern="0" cap="none" spc="-10" normalizeH="0" baseline="0" noProof="0" dirty="0">
                <a:ln>
                  <a:noFill/>
                </a:ln>
                <a:solidFill>
                  <a:srgbClr val="4E5169"/>
                </a:solidFill>
                <a:effectLst/>
                <a:uLnTx/>
                <a:uFillTx/>
                <a:latin typeface="Calibri"/>
                <a:cs typeface="Calibri"/>
              </a:rPr>
              <a:t>educational </a:t>
            </a:r>
            <a:r>
              <a:rPr kumimoji="0" sz="1550" b="0" i="0" u="none" strike="noStrike" kern="0" cap="none" spc="0" normalizeH="0" baseline="0" noProof="0" dirty="0">
                <a:ln>
                  <a:noFill/>
                </a:ln>
                <a:solidFill>
                  <a:srgbClr val="4E5169"/>
                </a:solidFill>
                <a:effectLst/>
                <a:uLnTx/>
                <a:uFillTx/>
                <a:latin typeface="Calibri"/>
                <a:cs typeface="Calibri"/>
              </a:rPr>
              <a:t>diplomas/reports</a:t>
            </a:r>
            <a:r>
              <a:rPr kumimoji="0" sz="1550" b="0" i="0" u="none" strike="noStrike" kern="0" cap="none" spc="26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for</a:t>
            </a:r>
            <a:r>
              <a:rPr kumimoji="0" sz="1550" b="0" i="0" u="none" strike="noStrike" kern="0" cap="none" spc="95"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enrolling</a:t>
            </a:r>
            <a:r>
              <a:rPr kumimoji="0" sz="1550" b="0" i="0" u="none" strike="noStrike" kern="0" cap="none" spc="130" normalizeH="0" baseline="0" noProof="0" dirty="0">
                <a:ln>
                  <a:noFill/>
                </a:ln>
                <a:solidFill>
                  <a:srgbClr val="4E5169"/>
                </a:solidFill>
                <a:effectLst/>
                <a:uLnTx/>
                <a:uFillTx/>
                <a:latin typeface="Calibri"/>
                <a:cs typeface="Calibri"/>
              </a:rPr>
              <a:t> </a:t>
            </a:r>
            <a:r>
              <a:rPr kumimoji="0" sz="1550" b="0" i="0" u="none" strike="noStrike" kern="0" cap="none" spc="-25" normalizeH="0" baseline="0" noProof="0" dirty="0">
                <a:ln>
                  <a:noFill/>
                </a:ln>
                <a:solidFill>
                  <a:srgbClr val="4E5169"/>
                </a:solidFill>
                <a:effectLst/>
                <a:uLnTx/>
                <a:uFillTx/>
                <a:latin typeface="Calibri"/>
                <a:cs typeface="Calibri"/>
              </a:rPr>
              <a:t>at </a:t>
            </a:r>
            <a:r>
              <a:rPr kumimoji="0" sz="1550" b="0" i="0" u="none" strike="noStrike" kern="0" cap="none" spc="0" normalizeH="0" baseline="0" noProof="0" dirty="0">
                <a:ln>
                  <a:noFill/>
                </a:ln>
                <a:solidFill>
                  <a:srgbClr val="4E5169"/>
                </a:solidFill>
                <a:effectLst/>
                <a:uLnTx/>
                <a:uFillTx/>
                <a:latin typeface="Calibri"/>
                <a:cs typeface="Calibri"/>
              </a:rPr>
              <a:t>university;</a:t>
            </a:r>
            <a:r>
              <a:rPr kumimoji="0" sz="1550" b="0" i="0" u="none" strike="noStrike" kern="0" cap="none" spc="13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present</a:t>
            </a:r>
            <a:r>
              <a:rPr kumimoji="0" sz="1550" b="0" i="0" u="none" strike="noStrike" kern="0" cap="none" spc="18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your</a:t>
            </a:r>
            <a:r>
              <a:rPr kumimoji="0" sz="1550" b="0" i="0" u="none" strike="noStrike" kern="0" cap="none" spc="5" normalizeH="0" baseline="0" noProof="0" dirty="0">
                <a:ln>
                  <a:noFill/>
                </a:ln>
                <a:solidFill>
                  <a:srgbClr val="4E5169"/>
                </a:solidFill>
                <a:effectLst/>
                <a:uLnTx/>
                <a:uFillTx/>
                <a:latin typeface="Calibri"/>
                <a:cs typeface="Calibri"/>
              </a:rPr>
              <a:t> </a:t>
            </a:r>
            <a:r>
              <a:rPr kumimoji="0" sz="1550" b="0" i="0" u="none" strike="noStrike" kern="0" cap="none" spc="-10" normalizeH="0" baseline="0" noProof="0" dirty="0">
                <a:ln>
                  <a:noFill/>
                </a:ln>
                <a:solidFill>
                  <a:srgbClr val="4E5169"/>
                </a:solidFill>
                <a:effectLst/>
                <a:uLnTx/>
                <a:uFillTx/>
                <a:latin typeface="Calibri"/>
                <a:cs typeface="Calibri"/>
              </a:rPr>
              <a:t>driving </a:t>
            </a:r>
            <a:r>
              <a:rPr kumimoji="0" sz="1550" b="0" i="0" u="none" strike="noStrike" kern="0" cap="none" spc="0" normalizeH="0" baseline="0" noProof="0" dirty="0">
                <a:ln>
                  <a:noFill/>
                </a:ln>
                <a:solidFill>
                  <a:srgbClr val="4E5169"/>
                </a:solidFill>
                <a:effectLst/>
                <a:uLnTx/>
                <a:uFillTx/>
                <a:latin typeface="Calibri"/>
                <a:cs typeface="Calibri"/>
              </a:rPr>
              <a:t>license</a:t>
            </a:r>
            <a:r>
              <a:rPr kumimoji="0" sz="1550" b="0" i="0" u="none" strike="noStrike" kern="0" cap="none" spc="7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for</a:t>
            </a:r>
            <a:r>
              <a:rPr kumimoji="0" sz="1550" b="0" i="0" u="none" strike="noStrike" kern="0" cap="none" spc="8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renting</a:t>
            </a:r>
            <a:r>
              <a:rPr kumimoji="0" sz="1550" b="0" i="0" u="none" strike="noStrike" kern="0" cap="none" spc="110" normalizeH="0" baseline="0" noProof="0" dirty="0">
                <a:ln>
                  <a:noFill/>
                </a:ln>
                <a:solidFill>
                  <a:srgbClr val="4E5169"/>
                </a:solidFill>
                <a:effectLst/>
                <a:uLnTx/>
                <a:uFillTx/>
                <a:latin typeface="Calibri"/>
                <a:cs typeface="Calibri"/>
              </a:rPr>
              <a:t> </a:t>
            </a:r>
            <a:r>
              <a:rPr kumimoji="0" sz="1550" b="0" i="0" u="none" strike="noStrike" kern="0" cap="none" spc="0" normalizeH="0" baseline="0" noProof="0" dirty="0">
                <a:ln>
                  <a:noFill/>
                </a:ln>
                <a:solidFill>
                  <a:srgbClr val="4E5169"/>
                </a:solidFill>
                <a:effectLst/>
                <a:uLnTx/>
                <a:uFillTx/>
                <a:latin typeface="Calibri"/>
                <a:cs typeface="Calibri"/>
              </a:rPr>
              <a:t>a</a:t>
            </a:r>
            <a:r>
              <a:rPr kumimoji="0" sz="1550" b="0" i="0" u="none" strike="noStrike" kern="0" cap="none" spc="25" normalizeH="0" baseline="0" noProof="0" dirty="0">
                <a:ln>
                  <a:noFill/>
                </a:ln>
                <a:solidFill>
                  <a:srgbClr val="4E5169"/>
                </a:solidFill>
                <a:effectLst/>
                <a:uLnTx/>
                <a:uFillTx/>
                <a:latin typeface="Calibri"/>
                <a:cs typeface="Calibri"/>
              </a:rPr>
              <a:t> </a:t>
            </a:r>
            <a:r>
              <a:rPr kumimoji="0" sz="1550" b="0" i="0" u="none" strike="noStrike" kern="0" cap="none" spc="-25" normalizeH="0" baseline="0" noProof="0" dirty="0">
                <a:ln>
                  <a:noFill/>
                </a:ln>
                <a:solidFill>
                  <a:srgbClr val="4E5169"/>
                </a:solidFill>
                <a:effectLst/>
                <a:uLnTx/>
                <a:uFillTx/>
                <a:latin typeface="Calibri"/>
                <a:cs typeface="Calibri"/>
              </a:rPr>
              <a:t>car</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pic>
        <p:nvPicPr>
          <p:cNvPr id="8" name="object 8"/>
          <p:cNvPicPr/>
          <p:nvPr/>
        </p:nvPicPr>
        <p:blipFill>
          <a:blip r:embed="rId3" cstate="print"/>
          <a:stretch>
            <a:fillRect/>
          </a:stretch>
        </p:blipFill>
        <p:spPr>
          <a:xfrm>
            <a:off x="5505450" y="1971675"/>
            <a:ext cx="1457325" cy="1304925"/>
          </a:xfrm>
          <a:prstGeom prst="rect">
            <a:avLst/>
          </a:prstGeom>
        </p:spPr>
      </p:pic>
      <p:pic>
        <p:nvPicPr>
          <p:cNvPr id="9" name="object 9"/>
          <p:cNvPicPr/>
          <p:nvPr/>
        </p:nvPicPr>
        <p:blipFill>
          <a:blip r:embed="rId4" cstate="print"/>
          <a:stretch>
            <a:fillRect/>
          </a:stretch>
        </p:blipFill>
        <p:spPr>
          <a:xfrm>
            <a:off x="9163050" y="1971675"/>
            <a:ext cx="1457325" cy="1304925"/>
          </a:xfrm>
          <a:prstGeom prst="rect">
            <a:avLst/>
          </a:prstGeom>
        </p:spPr>
      </p:pic>
      <p:pic>
        <p:nvPicPr>
          <p:cNvPr id="10" name="object 10"/>
          <p:cNvPicPr/>
          <p:nvPr/>
        </p:nvPicPr>
        <p:blipFill>
          <a:blip r:embed="rId5" cstate="print"/>
          <a:stretch>
            <a:fillRect/>
          </a:stretch>
        </p:blipFill>
        <p:spPr>
          <a:xfrm>
            <a:off x="1819275" y="1971675"/>
            <a:ext cx="1495425" cy="1266825"/>
          </a:xfrm>
          <a:prstGeom prst="rect">
            <a:avLst/>
          </a:prstGeom>
        </p:spPr>
      </p:pic>
      <p:sp>
        <p:nvSpPr>
          <p:cNvPr id="11" name="object 11"/>
          <p:cNvSpPr/>
          <p:nvPr/>
        </p:nvSpPr>
        <p:spPr>
          <a:xfrm>
            <a:off x="1685459" y="3451223"/>
            <a:ext cx="1572895" cy="88265"/>
          </a:xfrm>
          <a:custGeom>
            <a:avLst/>
            <a:gdLst/>
            <a:ahLst/>
            <a:cxnLst/>
            <a:rect l="l" t="t" r="r" b="b"/>
            <a:pathLst>
              <a:path w="1572895" h="88264">
                <a:moveTo>
                  <a:pt x="755560" y="0"/>
                </a:moveTo>
                <a:lnTo>
                  <a:pt x="706621" y="19"/>
                </a:lnTo>
                <a:lnTo>
                  <a:pt x="657681" y="185"/>
                </a:lnTo>
                <a:lnTo>
                  <a:pt x="608741" y="498"/>
                </a:lnTo>
                <a:lnTo>
                  <a:pt x="559802" y="956"/>
                </a:lnTo>
                <a:lnTo>
                  <a:pt x="510863" y="1560"/>
                </a:lnTo>
                <a:lnTo>
                  <a:pt x="461925" y="2309"/>
                </a:lnTo>
                <a:lnTo>
                  <a:pt x="412989" y="3204"/>
                </a:lnTo>
                <a:lnTo>
                  <a:pt x="364054" y="4243"/>
                </a:lnTo>
                <a:lnTo>
                  <a:pt x="309133" y="5589"/>
                </a:lnTo>
                <a:lnTo>
                  <a:pt x="254218" y="7119"/>
                </a:lnTo>
                <a:lnTo>
                  <a:pt x="199308" y="8833"/>
                </a:lnTo>
                <a:lnTo>
                  <a:pt x="144404" y="10729"/>
                </a:lnTo>
                <a:lnTo>
                  <a:pt x="89508" y="12805"/>
                </a:lnTo>
                <a:lnTo>
                  <a:pt x="34619" y="15061"/>
                </a:lnTo>
                <a:lnTo>
                  <a:pt x="2503" y="36079"/>
                </a:lnTo>
                <a:lnTo>
                  <a:pt x="0" y="49395"/>
                </a:lnTo>
                <a:lnTo>
                  <a:pt x="3025" y="62445"/>
                </a:lnTo>
                <a:lnTo>
                  <a:pt x="10343" y="73598"/>
                </a:lnTo>
                <a:lnTo>
                  <a:pt x="21145" y="81232"/>
                </a:lnTo>
                <a:lnTo>
                  <a:pt x="34620" y="83711"/>
                </a:lnTo>
                <a:lnTo>
                  <a:pt x="83520" y="81692"/>
                </a:lnTo>
                <a:lnTo>
                  <a:pt x="132427" y="79817"/>
                </a:lnTo>
                <a:lnTo>
                  <a:pt x="181339" y="78087"/>
                </a:lnTo>
                <a:lnTo>
                  <a:pt x="230258" y="76501"/>
                </a:lnTo>
                <a:lnTo>
                  <a:pt x="279181" y="75062"/>
                </a:lnTo>
                <a:lnTo>
                  <a:pt x="328108" y="73767"/>
                </a:lnTo>
                <a:lnTo>
                  <a:pt x="377039" y="72618"/>
                </a:lnTo>
                <a:lnTo>
                  <a:pt x="425972" y="71615"/>
                </a:lnTo>
                <a:lnTo>
                  <a:pt x="474909" y="70758"/>
                </a:lnTo>
                <a:lnTo>
                  <a:pt x="523847" y="70048"/>
                </a:lnTo>
                <a:lnTo>
                  <a:pt x="572786" y="69484"/>
                </a:lnTo>
                <a:lnTo>
                  <a:pt x="621726" y="69067"/>
                </a:lnTo>
                <a:lnTo>
                  <a:pt x="670659" y="68792"/>
                </a:lnTo>
                <a:lnTo>
                  <a:pt x="719593" y="68664"/>
                </a:lnTo>
                <a:lnTo>
                  <a:pt x="768526" y="68682"/>
                </a:lnTo>
                <a:lnTo>
                  <a:pt x="817458" y="68847"/>
                </a:lnTo>
                <a:lnTo>
                  <a:pt x="866390" y="69157"/>
                </a:lnTo>
                <a:lnTo>
                  <a:pt x="915320" y="69614"/>
                </a:lnTo>
                <a:lnTo>
                  <a:pt x="964249" y="70216"/>
                </a:lnTo>
                <a:lnTo>
                  <a:pt x="1013175" y="70965"/>
                </a:lnTo>
                <a:lnTo>
                  <a:pt x="1062100" y="71859"/>
                </a:lnTo>
                <a:lnTo>
                  <a:pt x="1111023" y="72899"/>
                </a:lnTo>
                <a:lnTo>
                  <a:pt x="1159943" y="74085"/>
                </a:lnTo>
                <a:lnTo>
                  <a:pt x="1208860" y="75416"/>
                </a:lnTo>
                <a:lnTo>
                  <a:pt x="1263733" y="77087"/>
                </a:lnTo>
                <a:lnTo>
                  <a:pt x="1318600" y="78941"/>
                </a:lnTo>
                <a:lnTo>
                  <a:pt x="1373460" y="80977"/>
                </a:lnTo>
                <a:lnTo>
                  <a:pt x="1428312" y="83195"/>
                </a:lnTo>
                <a:lnTo>
                  <a:pt x="1483155" y="85593"/>
                </a:lnTo>
                <a:lnTo>
                  <a:pt x="1537988" y="88170"/>
                </a:lnTo>
                <a:lnTo>
                  <a:pt x="1551150" y="85700"/>
                </a:lnTo>
                <a:lnTo>
                  <a:pt x="1562395" y="78052"/>
                </a:lnTo>
                <a:lnTo>
                  <a:pt x="1570092" y="66880"/>
                </a:lnTo>
                <a:lnTo>
                  <a:pt x="1572612" y="53835"/>
                </a:lnTo>
                <a:lnTo>
                  <a:pt x="1569556" y="40440"/>
                </a:lnTo>
                <a:lnTo>
                  <a:pt x="1489128" y="17194"/>
                </a:lnTo>
                <a:lnTo>
                  <a:pt x="1440261" y="15030"/>
                </a:lnTo>
                <a:lnTo>
                  <a:pt x="1391386" y="13009"/>
                </a:lnTo>
                <a:lnTo>
                  <a:pt x="1342506" y="11134"/>
                </a:lnTo>
                <a:lnTo>
                  <a:pt x="1293620" y="9404"/>
                </a:lnTo>
                <a:lnTo>
                  <a:pt x="1244729" y="7820"/>
                </a:lnTo>
                <a:lnTo>
                  <a:pt x="1195833" y="6382"/>
                </a:lnTo>
                <a:lnTo>
                  <a:pt x="1146934" y="5089"/>
                </a:lnTo>
                <a:lnTo>
                  <a:pt x="1098031" y="3944"/>
                </a:lnTo>
                <a:lnTo>
                  <a:pt x="1049126" y="2945"/>
                </a:lnTo>
                <a:lnTo>
                  <a:pt x="1000218" y="2093"/>
                </a:lnTo>
                <a:lnTo>
                  <a:pt x="951308" y="1389"/>
                </a:lnTo>
                <a:lnTo>
                  <a:pt x="902374" y="821"/>
                </a:lnTo>
                <a:lnTo>
                  <a:pt x="853437" y="400"/>
                </a:lnTo>
                <a:lnTo>
                  <a:pt x="804499" y="126"/>
                </a:lnTo>
                <a:lnTo>
                  <a:pt x="755560" y="0"/>
                </a:lnTo>
                <a:close/>
              </a:path>
            </a:pathLst>
          </a:custGeom>
          <a:solidFill>
            <a:srgbClr val="D2BBE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p:cNvSpPr/>
          <p:nvPr/>
        </p:nvSpPr>
        <p:spPr>
          <a:xfrm>
            <a:off x="5447834" y="3432173"/>
            <a:ext cx="1572895" cy="88265"/>
          </a:xfrm>
          <a:custGeom>
            <a:avLst/>
            <a:gdLst/>
            <a:ahLst/>
            <a:cxnLst/>
            <a:rect l="l" t="t" r="r" b="b"/>
            <a:pathLst>
              <a:path w="1572895" h="88264">
                <a:moveTo>
                  <a:pt x="755560" y="0"/>
                </a:moveTo>
                <a:lnTo>
                  <a:pt x="706621" y="19"/>
                </a:lnTo>
                <a:lnTo>
                  <a:pt x="657681" y="185"/>
                </a:lnTo>
                <a:lnTo>
                  <a:pt x="608741" y="498"/>
                </a:lnTo>
                <a:lnTo>
                  <a:pt x="559802" y="956"/>
                </a:lnTo>
                <a:lnTo>
                  <a:pt x="510863" y="1560"/>
                </a:lnTo>
                <a:lnTo>
                  <a:pt x="461925" y="2309"/>
                </a:lnTo>
                <a:lnTo>
                  <a:pt x="412989" y="3204"/>
                </a:lnTo>
                <a:lnTo>
                  <a:pt x="364054" y="4243"/>
                </a:lnTo>
                <a:lnTo>
                  <a:pt x="309133" y="5589"/>
                </a:lnTo>
                <a:lnTo>
                  <a:pt x="254218" y="7119"/>
                </a:lnTo>
                <a:lnTo>
                  <a:pt x="199308" y="8833"/>
                </a:lnTo>
                <a:lnTo>
                  <a:pt x="144404" y="10729"/>
                </a:lnTo>
                <a:lnTo>
                  <a:pt x="89508" y="12805"/>
                </a:lnTo>
                <a:lnTo>
                  <a:pt x="34619" y="15061"/>
                </a:lnTo>
                <a:lnTo>
                  <a:pt x="2503" y="36079"/>
                </a:lnTo>
                <a:lnTo>
                  <a:pt x="0" y="49395"/>
                </a:lnTo>
                <a:lnTo>
                  <a:pt x="3025" y="62445"/>
                </a:lnTo>
                <a:lnTo>
                  <a:pt x="10343" y="73598"/>
                </a:lnTo>
                <a:lnTo>
                  <a:pt x="21145" y="81232"/>
                </a:lnTo>
                <a:lnTo>
                  <a:pt x="34620" y="83711"/>
                </a:lnTo>
                <a:lnTo>
                  <a:pt x="83520" y="81692"/>
                </a:lnTo>
                <a:lnTo>
                  <a:pt x="132427" y="79817"/>
                </a:lnTo>
                <a:lnTo>
                  <a:pt x="181339" y="78087"/>
                </a:lnTo>
                <a:lnTo>
                  <a:pt x="230258" y="76501"/>
                </a:lnTo>
                <a:lnTo>
                  <a:pt x="279181" y="75062"/>
                </a:lnTo>
                <a:lnTo>
                  <a:pt x="328108" y="73767"/>
                </a:lnTo>
                <a:lnTo>
                  <a:pt x="377039" y="72618"/>
                </a:lnTo>
                <a:lnTo>
                  <a:pt x="425972" y="71615"/>
                </a:lnTo>
                <a:lnTo>
                  <a:pt x="474909" y="70758"/>
                </a:lnTo>
                <a:lnTo>
                  <a:pt x="523847" y="70048"/>
                </a:lnTo>
                <a:lnTo>
                  <a:pt x="572786" y="69484"/>
                </a:lnTo>
                <a:lnTo>
                  <a:pt x="621726" y="69067"/>
                </a:lnTo>
                <a:lnTo>
                  <a:pt x="670659" y="68792"/>
                </a:lnTo>
                <a:lnTo>
                  <a:pt x="719593" y="68664"/>
                </a:lnTo>
                <a:lnTo>
                  <a:pt x="768526" y="68682"/>
                </a:lnTo>
                <a:lnTo>
                  <a:pt x="817458" y="68847"/>
                </a:lnTo>
                <a:lnTo>
                  <a:pt x="866390" y="69157"/>
                </a:lnTo>
                <a:lnTo>
                  <a:pt x="915320" y="69614"/>
                </a:lnTo>
                <a:lnTo>
                  <a:pt x="964249" y="70216"/>
                </a:lnTo>
                <a:lnTo>
                  <a:pt x="1013175" y="70965"/>
                </a:lnTo>
                <a:lnTo>
                  <a:pt x="1062100" y="71859"/>
                </a:lnTo>
                <a:lnTo>
                  <a:pt x="1111023" y="72899"/>
                </a:lnTo>
                <a:lnTo>
                  <a:pt x="1159943" y="74085"/>
                </a:lnTo>
                <a:lnTo>
                  <a:pt x="1208860" y="75416"/>
                </a:lnTo>
                <a:lnTo>
                  <a:pt x="1263733" y="77087"/>
                </a:lnTo>
                <a:lnTo>
                  <a:pt x="1318600" y="78941"/>
                </a:lnTo>
                <a:lnTo>
                  <a:pt x="1373460" y="80977"/>
                </a:lnTo>
                <a:lnTo>
                  <a:pt x="1428312" y="83195"/>
                </a:lnTo>
                <a:lnTo>
                  <a:pt x="1483155" y="85593"/>
                </a:lnTo>
                <a:lnTo>
                  <a:pt x="1537988" y="88170"/>
                </a:lnTo>
                <a:lnTo>
                  <a:pt x="1551150" y="85700"/>
                </a:lnTo>
                <a:lnTo>
                  <a:pt x="1562395" y="78052"/>
                </a:lnTo>
                <a:lnTo>
                  <a:pt x="1570092" y="66880"/>
                </a:lnTo>
                <a:lnTo>
                  <a:pt x="1572612" y="53835"/>
                </a:lnTo>
                <a:lnTo>
                  <a:pt x="1569556" y="40440"/>
                </a:lnTo>
                <a:lnTo>
                  <a:pt x="1489128" y="17194"/>
                </a:lnTo>
                <a:lnTo>
                  <a:pt x="1440261" y="15030"/>
                </a:lnTo>
                <a:lnTo>
                  <a:pt x="1391386" y="13009"/>
                </a:lnTo>
                <a:lnTo>
                  <a:pt x="1342506" y="11134"/>
                </a:lnTo>
                <a:lnTo>
                  <a:pt x="1293620" y="9404"/>
                </a:lnTo>
                <a:lnTo>
                  <a:pt x="1244729" y="7820"/>
                </a:lnTo>
                <a:lnTo>
                  <a:pt x="1195833" y="6382"/>
                </a:lnTo>
                <a:lnTo>
                  <a:pt x="1146934" y="5089"/>
                </a:lnTo>
                <a:lnTo>
                  <a:pt x="1098031" y="3944"/>
                </a:lnTo>
                <a:lnTo>
                  <a:pt x="1049126" y="2945"/>
                </a:lnTo>
                <a:lnTo>
                  <a:pt x="1000218" y="2093"/>
                </a:lnTo>
                <a:lnTo>
                  <a:pt x="951308" y="1389"/>
                </a:lnTo>
                <a:lnTo>
                  <a:pt x="902374" y="821"/>
                </a:lnTo>
                <a:lnTo>
                  <a:pt x="853437" y="400"/>
                </a:lnTo>
                <a:lnTo>
                  <a:pt x="804499" y="126"/>
                </a:lnTo>
                <a:lnTo>
                  <a:pt x="755560" y="0"/>
                </a:lnTo>
                <a:close/>
              </a:path>
            </a:pathLst>
          </a:custGeom>
          <a:solidFill>
            <a:srgbClr val="FFEB9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3"/>
          <p:cNvSpPr/>
          <p:nvPr/>
        </p:nvSpPr>
        <p:spPr>
          <a:xfrm>
            <a:off x="9105434" y="3413123"/>
            <a:ext cx="1572895" cy="88265"/>
          </a:xfrm>
          <a:custGeom>
            <a:avLst/>
            <a:gdLst/>
            <a:ahLst/>
            <a:cxnLst/>
            <a:rect l="l" t="t" r="r" b="b"/>
            <a:pathLst>
              <a:path w="1572895" h="88264">
                <a:moveTo>
                  <a:pt x="755560" y="0"/>
                </a:moveTo>
                <a:lnTo>
                  <a:pt x="706621" y="19"/>
                </a:lnTo>
                <a:lnTo>
                  <a:pt x="657681" y="185"/>
                </a:lnTo>
                <a:lnTo>
                  <a:pt x="608741" y="498"/>
                </a:lnTo>
                <a:lnTo>
                  <a:pt x="559802" y="956"/>
                </a:lnTo>
                <a:lnTo>
                  <a:pt x="510863" y="1560"/>
                </a:lnTo>
                <a:lnTo>
                  <a:pt x="461925" y="2309"/>
                </a:lnTo>
                <a:lnTo>
                  <a:pt x="412989" y="3204"/>
                </a:lnTo>
                <a:lnTo>
                  <a:pt x="364054" y="4243"/>
                </a:lnTo>
                <a:lnTo>
                  <a:pt x="309133" y="5589"/>
                </a:lnTo>
                <a:lnTo>
                  <a:pt x="254218" y="7119"/>
                </a:lnTo>
                <a:lnTo>
                  <a:pt x="199308" y="8833"/>
                </a:lnTo>
                <a:lnTo>
                  <a:pt x="144404" y="10729"/>
                </a:lnTo>
                <a:lnTo>
                  <a:pt x="89508" y="12805"/>
                </a:lnTo>
                <a:lnTo>
                  <a:pt x="34619" y="15061"/>
                </a:lnTo>
                <a:lnTo>
                  <a:pt x="2503" y="36079"/>
                </a:lnTo>
                <a:lnTo>
                  <a:pt x="0" y="49395"/>
                </a:lnTo>
                <a:lnTo>
                  <a:pt x="3025" y="62445"/>
                </a:lnTo>
                <a:lnTo>
                  <a:pt x="10344" y="73598"/>
                </a:lnTo>
                <a:lnTo>
                  <a:pt x="21145" y="81232"/>
                </a:lnTo>
                <a:lnTo>
                  <a:pt x="34620" y="83711"/>
                </a:lnTo>
                <a:lnTo>
                  <a:pt x="83520" y="81692"/>
                </a:lnTo>
                <a:lnTo>
                  <a:pt x="132427" y="79817"/>
                </a:lnTo>
                <a:lnTo>
                  <a:pt x="181339" y="78087"/>
                </a:lnTo>
                <a:lnTo>
                  <a:pt x="230258" y="76501"/>
                </a:lnTo>
                <a:lnTo>
                  <a:pt x="279181" y="75062"/>
                </a:lnTo>
                <a:lnTo>
                  <a:pt x="328108" y="73767"/>
                </a:lnTo>
                <a:lnTo>
                  <a:pt x="377039" y="72618"/>
                </a:lnTo>
                <a:lnTo>
                  <a:pt x="425972" y="71615"/>
                </a:lnTo>
                <a:lnTo>
                  <a:pt x="474909" y="70758"/>
                </a:lnTo>
                <a:lnTo>
                  <a:pt x="523847" y="70048"/>
                </a:lnTo>
                <a:lnTo>
                  <a:pt x="572786" y="69484"/>
                </a:lnTo>
                <a:lnTo>
                  <a:pt x="621726" y="69067"/>
                </a:lnTo>
                <a:lnTo>
                  <a:pt x="670659" y="68792"/>
                </a:lnTo>
                <a:lnTo>
                  <a:pt x="719593" y="68664"/>
                </a:lnTo>
                <a:lnTo>
                  <a:pt x="768526" y="68682"/>
                </a:lnTo>
                <a:lnTo>
                  <a:pt x="817458" y="68847"/>
                </a:lnTo>
                <a:lnTo>
                  <a:pt x="866390" y="69157"/>
                </a:lnTo>
                <a:lnTo>
                  <a:pt x="915320" y="69614"/>
                </a:lnTo>
                <a:lnTo>
                  <a:pt x="964249" y="70216"/>
                </a:lnTo>
                <a:lnTo>
                  <a:pt x="1013175" y="70965"/>
                </a:lnTo>
                <a:lnTo>
                  <a:pt x="1062100" y="71859"/>
                </a:lnTo>
                <a:lnTo>
                  <a:pt x="1111023" y="72899"/>
                </a:lnTo>
                <a:lnTo>
                  <a:pt x="1159943" y="74085"/>
                </a:lnTo>
                <a:lnTo>
                  <a:pt x="1208860" y="75416"/>
                </a:lnTo>
                <a:lnTo>
                  <a:pt x="1263733" y="77087"/>
                </a:lnTo>
                <a:lnTo>
                  <a:pt x="1318600" y="78941"/>
                </a:lnTo>
                <a:lnTo>
                  <a:pt x="1373460" y="80977"/>
                </a:lnTo>
                <a:lnTo>
                  <a:pt x="1428312" y="83195"/>
                </a:lnTo>
                <a:lnTo>
                  <a:pt x="1483155" y="85593"/>
                </a:lnTo>
                <a:lnTo>
                  <a:pt x="1537988" y="88170"/>
                </a:lnTo>
                <a:lnTo>
                  <a:pt x="1551150" y="85700"/>
                </a:lnTo>
                <a:lnTo>
                  <a:pt x="1562395" y="78052"/>
                </a:lnTo>
                <a:lnTo>
                  <a:pt x="1570092" y="66880"/>
                </a:lnTo>
                <a:lnTo>
                  <a:pt x="1572613" y="53835"/>
                </a:lnTo>
                <a:lnTo>
                  <a:pt x="1569556" y="40440"/>
                </a:lnTo>
                <a:lnTo>
                  <a:pt x="1489128" y="17194"/>
                </a:lnTo>
                <a:lnTo>
                  <a:pt x="1440261" y="15030"/>
                </a:lnTo>
                <a:lnTo>
                  <a:pt x="1391386" y="13009"/>
                </a:lnTo>
                <a:lnTo>
                  <a:pt x="1342506" y="11134"/>
                </a:lnTo>
                <a:lnTo>
                  <a:pt x="1293620" y="9404"/>
                </a:lnTo>
                <a:lnTo>
                  <a:pt x="1244729" y="7820"/>
                </a:lnTo>
                <a:lnTo>
                  <a:pt x="1195833" y="6382"/>
                </a:lnTo>
                <a:lnTo>
                  <a:pt x="1146934" y="5089"/>
                </a:lnTo>
                <a:lnTo>
                  <a:pt x="1098031" y="3944"/>
                </a:lnTo>
                <a:lnTo>
                  <a:pt x="1049125" y="2945"/>
                </a:lnTo>
                <a:lnTo>
                  <a:pt x="1000218" y="2093"/>
                </a:lnTo>
                <a:lnTo>
                  <a:pt x="951308" y="1389"/>
                </a:lnTo>
                <a:lnTo>
                  <a:pt x="902374" y="821"/>
                </a:lnTo>
                <a:lnTo>
                  <a:pt x="853437" y="400"/>
                </a:lnTo>
                <a:lnTo>
                  <a:pt x="804499" y="126"/>
                </a:lnTo>
                <a:lnTo>
                  <a:pt x="755560" y="0"/>
                </a:lnTo>
                <a:close/>
              </a:path>
            </a:pathLst>
          </a:custGeom>
          <a:solidFill>
            <a:srgbClr val="FCE3E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object 14"/>
          <p:cNvSpPr txBox="1">
            <a:spLocks noGrp="1"/>
          </p:cNvSpPr>
          <p:nvPr>
            <p:ph type="title"/>
          </p:nvPr>
        </p:nvSpPr>
        <p:spPr>
          <a:xfrm>
            <a:off x="980439" y="399668"/>
            <a:ext cx="6208395" cy="449580"/>
          </a:xfrm>
          <a:prstGeom prst="rect">
            <a:avLst/>
          </a:prstGeom>
        </p:spPr>
        <p:txBody>
          <a:bodyPr vert="horz" wrap="square" lIns="0" tIns="16510" rIns="0" bIns="0" rtlCol="0">
            <a:spAutoFit/>
          </a:bodyPr>
          <a:lstStyle/>
          <a:p>
            <a:pPr marL="12700">
              <a:lnSpc>
                <a:spcPct val="100000"/>
              </a:lnSpc>
              <a:spcBef>
                <a:spcPts val="130"/>
              </a:spcBef>
            </a:pPr>
            <a:r>
              <a:rPr dirty="0"/>
              <a:t>Functions</a:t>
            </a:r>
            <a:r>
              <a:rPr spc="110" dirty="0"/>
              <a:t> </a:t>
            </a:r>
            <a:r>
              <a:rPr dirty="0"/>
              <a:t>of</a:t>
            </a:r>
            <a:r>
              <a:rPr spc="125" dirty="0"/>
              <a:t> </a:t>
            </a:r>
            <a:r>
              <a:rPr dirty="0"/>
              <a:t>the</a:t>
            </a:r>
            <a:r>
              <a:rPr spc="50" dirty="0"/>
              <a:t> </a:t>
            </a:r>
            <a:r>
              <a:rPr dirty="0"/>
              <a:t>EU</a:t>
            </a:r>
            <a:r>
              <a:rPr spc="80" dirty="0"/>
              <a:t> </a:t>
            </a:r>
            <a:r>
              <a:rPr dirty="0"/>
              <a:t>Digital</a:t>
            </a:r>
            <a:r>
              <a:rPr spc="90" dirty="0"/>
              <a:t> </a:t>
            </a:r>
            <a:r>
              <a:rPr dirty="0"/>
              <a:t>Identity</a:t>
            </a:r>
            <a:r>
              <a:rPr spc="60" dirty="0"/>
              <a:t> </a:t>
            </a:r>
            <a:r>
              <a:rPr spc="-10" dirty="0"/>
              <a:t>Wallet</a:t>
            </a:r>
          </a:p>
        </p:txBody>
      </p:sp>
      <p:sp>
        <p:nvSpPr>
          <p:cNvPr id="15" name="object 15"/>
          <p:cNvSpPr txBox="1"/>
          <p:nvPr/>
        </p:nvSpPr>
        <p:spPr>
          <a:xfrm>
            <a:off x="980439" y="1015682"/>
            <a:ext cx="4352925"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0" i="0" u="none" strike="noStrike" kern="0" cap="none" spc="0" normalizeH="0" baseline="0" noProof="0" dirty="0">
                <a:ln>
                  <a:noFill/>
                </a:ln>
                <a:solidFill>
                  <a:srgbClr val="6D7191"/>
                </a:solidFill>
                <a:effectLst/>
                <a:uLnTx/>
                <a:uFillTx/>
                <a:latin typeface="Calibri"/>
                <a:cs typeface="Calibri"/>
              </a:rPr>
              <a:t>What</a:t>
            </a:r>
            <a:r>
              <a:rPr kumimoji="0" sz="1550" b="0" i="0" u="none" strike="noStrike" kern="0" cap="none" spc="5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can</a:t>
            </a:r>
            <a:r>
              <a:rPr kumimoji="0" sz="1550" b="0" i="0" u="none" strike="noStrike" kern="0" cap="none" spc="5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you</a:t>
            </a:r>
            <a:r>
              <a:rPr kumimoji="0" sz="1550" b="0" i="0" u="none" strike="noStrike" kern="0" cap="none" spc="5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do</a:t>
            </a:r>
            <a:r>
              <a:rPr kumimoji="0" sz="1550" b="0" i="0" u="none" strike="noStrike" kern="0" cap="none" spc="5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with</a:t>
            </a:r>
            <a:r>
              <a:rPr kumimoji="0" sz="1550" b="0" i="0" u="none" strike="noStrike" kern="0" cap="none" spc="13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the</a:t>
            </a:r>
            <a:r>
              <a:rPr kumimoji="0" sz="1550" b="0" i="0" u="none" strike="noStrike" kern="0" cap="none" spc="2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EU</a:t>
            </a:r>
            <a:r>
              <a:rPr kumimoji="0" sz="1550" b="0" i="0" u="none" strike="noStrike" kern="0" cap="none" spc="10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Digital</a:t>
            </a:r>
            <a:r>
              <a:rPr kumimoji="0" sz="1550" b="0" i="0" u="none" strike="noStrike" kern="0" cap="none" spc="7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Identity</a:t>
            </a:r>
            <a:r>
              <a:rPr kumimoji="0" sz="1550" b="0" i="0" u="none" strike="noStrike" kern="0" cap="none" spc="180" normalizeH="0" baseline="0" noProof="0" dirty="0">
                <a:ln>
                  <a:noFill/>
                </a:ln>
                <a:solidFill>
                  <a:srgbClr val="6D7191"/>
                </a:solidFill>
                <a:effectLst/>
                <a:uLnTx/>
                <a:uFillTx/>
                <a:latin typeface="Calibri"/>
                <a:cs typeface="Calibri"/>
              </a:rPr>
              <a:t> </a:t>
            </a:r>
            <a:r>
              <a:rPr kumimoji="0" sz="1550" b="0" i="0" u="none" strike="noStrike" kern="0" cap="none" spc="-10" normalizeH="0" baseline="0" noProof="0" dirty="0">
                <a:ln>
                  <a:noFill/>
                </a:ln>
                <a:solidFill>
                  <a:srgbClr val="6D7191"/>
                </a:solidFill>
                <a:effectLst/>
                <a:uLnTx/>
                <a:uFillTx/>
                <a:latin typeface="Calibri"/>
                <a:cs typeface="Calibri"/>
              </a:rPr>
              <a:t>Wallet?</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69010" y="1092136"/>
            <a:ext cx="8892540" cy="485775"/>
          </a:xfrm>
          <a:prstGeom prst="rect">
            <a:avLst/>
          </a:prstGeom>
        </p:spPr>
        <p:txBody>
          <a:bodyPr vert="horz" wrap="square" lIns="0" tIns="36830" rIns="0" bIns="0" rtlCol="0">
            <a:spAutoFit/>
          </a:bodyPr>
          <a:lstStyle/>
          <a:p>
            <a:pPr marL="12700" marR="5080" lvl="0" indent="0" defTabSz="914400" eaLnBrk="1" fontAlgn="auto" latinLnBrk="0" hangingPunct="1">
              <a:lnSpc>
                <a:spcPts val="1730"/>
              </a:lnSpc>
              <a:spcBef>
                <a:spcPts val="290"/>
              </a:spcBef>
              <a:spcAft>
                <a:spcPts val="0"/>
              </a:spcAft>
              <a:buClrTx/>
              <a:buSzTx/>
              <a:buFontTx/>
              <a:buNone/>
              <a:tabLst/>
              <a:defRPr/>
            </a:pPr>
            <a:r>
              <a:rPr kumimoji="0" sz="1550" b="0" i="0" u="none" strike="noStrike" kern="0" cap="none" spc="0" normalizeH="0" baseline="0" noProof="0" dirty="0">
                <a:ln>
                  <a:noFill/>
                </a:ln>
                <a:solidFill>
                  <a:srgbClr val="6D7191"/>
                </a:solidFill>
                <a:effectLst/>
                <a:uLnTx/>
                <a:uFillTx/>
                <a:latin typeface="Calibri"/>
                <a:cs typeface="Calibri"/>
              </a:rPr>
              <a:t>There</a:t>
            </a:r>
            <a:r>
              <a:rPr kumimoji="0" sz="1550" b="0" i="0" u="none" strike="noStrike" kern="0" cap="none" spc="14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will</a:t>
            </a:r>
            <a:r>
              <a:rPr kumimoji="0" sz="1550" b="0" i="0" u="none" strike="noStrike" kern="0" cap="none" spc="4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not</a:t>
            </a:r>
            <a:r>
              <a:rPr kumimoji="0" sz="1550" b="0" i="0" u="none" strike="noStrike" kern="0" cap="none" spc="3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be</a:t>
            </a:r>
            <a:r>
              <a:rPr kumimoji="0" sz="1550" b="0" i="0" u="none" strike="noStrike" kern="0" cap="none" spc="6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one</a:t>
            </a:r>
            <a:r>
              <a:rPr kumimoji="0" sz="1550" b="0" i="0" u="none" strike="noStrike" kern="0" cap="none" spc="6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EU</a:t>
            </a:r>
            <a:r>
              <a:rPr kumimoji="0" sz="1550" b="0" i="0" u="none" strike="noStrike" kern="0" cap="none" spc="7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Digital</a:t>
            </a:r>
            <a:r>
              <a:rPr kumimoji="0" sz="1550" b="0" i="0" u="none" strike="noStrike" kern="0" cap="none" spc="-3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Identity</a:t>
            </a:r>
            <a:r>
              <a:rPr kumimoji="0" sz="1550" b="0" i="0" u="none" strike="noStrike" kern="0" cap="none" spc="14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Wallet,</a:t>
            </a:r>
            <a:r>
              <a:rPr kumimoji="0" sz="1550" b="0" i="0" u="none" strike="noStrike" kern="0" cap="none" spc="8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but</a:t>
            </a:r>
            <a:r>
              <a:rPr kumimoji="0" sz="1550" b="0" i="0" u="none" strike="noStrike" kern="0" cap="none" spc="3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many,</a:t>
            </a:r>
            <a:r>
              <a:rPr kumimoji="0" sz="1550" b="0" i="0" u="none" strike="noStrike" kern="0" cap="none" spc="8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built</a:t>
            </a:r>
            <a:r>
              <a:rPr kumimoji="0" sz="1550" b="0" i="0" u="none" strike="noStrike" kern="0" cap="none" spc="2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to</a:t>
            </a:r>
            <a:r>
              <a:rPr kumimoji="0" sz="1550" b="0" i="0" u="none" strike="noStrike" kern="0" cap="none" spc="2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one</a:t>
            </a:r>
            <a:r>
              <a:rPr kumimoji="0" sz="1550" b="0" i="0" u="none" strike="noStrike" kern="0" cap="none" spc="6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set</a:t>
            </a:r>
            <a:r>
              <a:rPr kumimoji="0" sz="1550" b="0" i="0" u="none" strike="noStrike" kern="0" cap="none" spc="10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of</a:t>
            </a:r>
            <a:r>
              <a:rPr kumimoji="0" sz="1550" b="0" i="0" u="none" strike="noStrike" kern="0" cap="none" spc="-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open</a:t>
            </a:r>
            <a:r>
              <a:rPr kumimoji="0" sz="1550" b="0" i="0" u="none" strike="noStrike" kern="0" cap="none" spc="17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specifications,</a:t>
            </a:r>
            <a:r>
              <a:rPr kumimoji="0" sz="1550" b="0" i="0" u="none" strike="noStrike" kern="0" cap="none" spc="17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created</a:t>
            </a:r>
            <a:r>
              <a:rPr kumimoji="0" sz="1550" b="0" i="0" u="none" strike="noStrike" kern="0" cap="none" spc="95" normalizeH="0" baseline="0" noProof="0" dirty="0">
                <a:ln>
                  <a:noFill/>
                </a:ln>
                <a:solidFill>
                  <a:srgbClr val="6D7191"/>
                </a:solidFill>
                <a:effectLst/>
                <a:uLnTx/>
                <a:uFillTx/>
                <a:latin typeface="Calibri"/>
                <a:cs typeface="Calibri"/>
              </a:rPr>
              <a:t> </a:t>
            </a:r>
            <a:r>
              <a:rPr kumimoji="0" sz="1550" b="0" i="0" u="none" strike="noStrike" kern="0" cap="none" spc="-25" normalizeH="0" baseline="0" noProof="0" dirty="0">
                <a:ln>
                  <a:noFill/>
                </a:ln>
                <a:solidFill>
                  <a:srgbClr val="6D7191"/>
                </a:solidFill>
                <a:effectLst/>
                <a:uLnTx/>
                <a:uFillTx/>
                <a:latin typeface="Calibri"/>
                <a:cs typeface="Calibri"/>
              </a:rPr>
              <a:t>by </a:t>
            </a:r>
            <a:r>
              <a:rPr kumimoji="0" sz="1550" b="0" i="0" u="none" strike="noStrike" kern="0" cap="none" spc="0" normalizeH="0" baseline="0" noProof="0" dirty="0">
                <a:ln>
                  <a:noFill/>
                </a:ln>
                <a:solidFill>
                  <a:srgbClr val="6D7191"/>
                </a:solidFill>
                <a:effectLst/>
                <a:uLnTx/>
                <a:uFillTx/>
                <a:latin typeface="Calibri"/>
                <a:cs typeface="Calibri"/>
              </a:rPr>
              <a:t>the</a:t>
            </a:r>
            <a:r>
              <a:rPr kumimoji="0" sz="1550" b="0" i="0" u="none" strike="noStrike" kern="0" cap="none" spc="7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European</a:t>
            </a:r>
            <a:r>
              <a:rPr kumimoji="0" sz="1550" b="0" i="0" u="none" strike="noStrike" kern="0" cap="none" spc="18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Commission,</a:t>
            </a:r>
            <a:r>
              <a:rPr kumimoji="0" sz="1550" b="0" i="0" u="none" strike="noStrike" kern="0" cap="none" spc="16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together</a:t>
            </a:r>
            <a:r>
              <a:rPr kumimoji="0" sz="1550" b="0" i="0" u="none" strike="noStrike" kern="0" cap="none" spc="16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with</a:t>
            </a:r>
            <a:r>
              <a:rPr kumimoji="0" sz="1550" b="0" i="0" u="none" strike="noStrike" kern="0" cap="none" spc="2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Member</a:t>
            </a:r>
            <a:r>
              <a:rPr kumimoji="0" sz="1550" b="0" i="0" u="none" strike="noStrike" kern="0" cap="none" spc="16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States.</a:t>
            </a:r>
            <a:r>
              <a:rPr kumimoji="0" sz="1550" b="0" i="0" u="none" strike="noStrike" kern="0" cap="none" spc="8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Each</a:t>
            </a:r>
            <a:r>
              <a:rPr kumimoji="0" sz="1550" b="0" i="0" u="none" strike="noStrike" kern="0" cap="none" spc="2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will</a:t>
            </a:r>
            <a:r>
              <a:rPr kumimoji="0" sz="1550" b="0" i="0" u="none" strike="noStrike" kern="0" cap="none" spc="5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be</a:t>
            </a:r>
            <a:r>
              <a:rPr kumimoji="0" sz="1550" b="0" i="0" u="none" strike="noStrike" kern="0" cap="none" spc="-10" normalizeH="0" baseline="0" noProof="0" dirty="0">
                <a:ln>
                  <a:noFill/>
                </a:ln>
                <a:solidFill>
                  <a:srgbClr val="6D7191"/>
                </a:solidFill>
                <a:effectLst/>
                <a:uLnTx/>
                <a:uFillTx/>
                <a:latin typeface="Calibri"/>
                <a:cs typeface="Calibri"/>
              </a:rPr>
              <a:t> interoperable.</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3" name="object 3"/>
          <p:cNvSpPr txBox="1">
            <a:spLocks noGrp="1"/>
          </p:cNvSpPr>
          <p:nvPr>
            <p:ph type="ctrTitle"/>
          </p:nvPr>
        </p:nvSpPr>
        <p:spPr>
          <a:prstGeom prst="rect">
            <a:avLst/>
          </a:prstGeom>
        </p:spPr>
        <p:txBody>
          <a:bodyPr vert="horz" wrap="square" lIns="0" tIns="15875" rIns="0" bIns="0" rtlCol="0">
            <a:spAutoFit/>
          </a:bodyPr>
          <a:lstStyle/>
          <a:p>
            <a:pPr marL="12700">
              <a:lnSpc>
                <a:spcPct val="100000"/>
              </a:lnSpc>
              <a:spcBef>
                <a:spcPts val="125"/>
              </a:spcBef>
            </a:pPr>
            <a:r>
              <a:rPr dirty="0"/>
              <a:t>Open-source</a:t>
            </a:r>
            <a:r>
              <a:rPr spc="140" dirty="0"/>
              <a:t> </a:t>
            </a:r>
            <a:r>
              <a:rPr dirty="0"/>
              <a:t>and</a:t>
            </a:r>
            <a:r>
              <a:rPr spc="60" dirty="0"/>
              <a:t> </a:t>
            </a:r>
            <a:r>
              <a:rPr dirty="0"/>
              <a:t>interoperable</a:t>
            </a:r>
            <a:r>
              <a:rPr spc="70" dirty="0"/>
              <a:t> </a:t>
            </a:r>
            <a:r>
              <a:rPr spc="-10" dirty="0"/>
              <a:t>(1/2)</a:t>
            </a:r>
          </a:p>
        </p:txBody>
      </p:sp>
      <p:grpSp>
        <p:nvGrpSpPr>
          <p:cNvPr id="4" name="object 4"/>
          <p:cNvGrpSpPr/>
          <p:nvPr/>
        </p:nvGrpSpPr>
        <p:grpSpPr>
          <a:xfrm>
            <a:off x="9900730" y="538355"/>
            <a:ext cx="283845" cy="275590"/>
            <a:chOff x="9900730" y="538355"/>
            <a:chExt cx="283845" cy="275590"/>
          </a:xfrm>
        </p:grpSpPr>
        <p:pic>
          <p:nvPicPr>
            <p:cNvPr id="5" name="object 5"/>
            <p:cNvPicPr/>
            <p:nvPr/>
          </p:nvPicPr>
          <p:blipFill>
            <a:blip r:embed="rId2" cstate="print"/>
            <a:stretch>
              <a:fillRect/>
            </a:stretch>
          </p:blipFill>
          <p:spPr>
            <a:xfrm>
              <a:off x="9908859" y="611326"/>
              <a:ext cx="228934" cy="143583"/>
            </a:xfrm>
            <a:prstGeom prst="rect">
              <a:avLst/>
            </a:prstGeom>
          </p:spPr>
        </p:pic>
        <p:sp>
          <p:nvSpPr>
            <p:cNvPr id="6" name="object 6"/>
            <p:cNvSpPr/>
            <p:nvPr/>
          </p:nvSpPr>
          <p:spPr>
            <a:xfrm>
              <a:off x="9900729" y="538365"/>
              <a:ext cx="283845" cy="275590"/>
            </a:xfrm>
            <a:custGeom>
              <a:avLst/>
              <a:gdLst/>
              <a:ahLst/>
              <a:cxnLst/>
              <a:rect l="l" t="t" r="r" b="b"/>
              <a:pathLst>
                <a:path w="283845" h="275590">
                  <a:moveTo>
                    <a:pt x="283667" y="113982"/>
                  </a:moveTo>
                  <a:lnTo>
                    <a:pt x="281051" y="105930"/>
                  </a:lnTo>
                  <a:lnTo>
                    <a:pt x="278523" y="101993"/>
                  </a:lnTo>
                  <a:lnTo>
                    <a:pt x="270789" y="97878"/>
                  </a:lnTo>
                  <a:lnTo>
                    <a:pt x="266065" y="96862"/>
                  </a:lnTo>
                  <a:lnTo>
                    <a:pt x="261747" y="98247"/>
                  </a:lnTo>
                  <a:lnTo>
                    <a:pt x="237947" y="105638"/>
                  </a:lnTo>
                  <a:lnTo>
                    <a:pt x="214020" y="112636"/>
                  </a:lnTo>
                  <a:lnTo>
                    <a:pt x="189992" y="119253"/>
                  </a:lnTo>
                  <a:lnTo>
                    <a:pt x="165862" y="125501"/>
                  </a:lnTo>
                  <a:lnTo>
                    <a:pt x="161899" y="126466"/>
                  </a:lnTo>
                  <a:lnTo>
                    <a:pt x="178244" y="103238"/>
                  </a:lnTo>
                  <a:lnTo>
                    <a:pt x="194449" y="79476"/>
                  </a:lnTo>
                  <a:lnTo>
                    <a:pt x="221119" y="38709"/>
                  </a:lnTo>
                  <a:lnTo>
                    <a:pt x="231914" y="18821"/>
                  </a:lnTo>
                  <a:lnTo>
                    <a:pt x="231470" y="12255"/>
                  </a:lnTo>
                  <a:lnTo>
                    <a:pt x="228688" y="6311"/>
                  </a:lnTo>
                  <a:lnTo>
                    <a:pt x="223799" y="2019"/>
                  </a:lnTo>
                  <a:lnTo>
                    <a:pt x="217449" y="0"/>
                  </a:lnTo>
                  <a:lnTo>
                    <a:pt x="211124" y="406"/>
                  </a:lnTo>
                  <a:lnTo>
                    <a:pt x="205409" y="3124"/>
                  </a:lnTo>
                  <a:lnTo>
                    <a:pt x="200888" y="8039"/>
                  </a:lnTo>
                  <a:lnTo>
                    <a:pt x="190703" y="24142"/>
                  </a:lnTo>
                  <a:lnTo>
                    <a:pt x="180378" y="40144"/>
                  </a:lnTo>
                  <a:lnTo>
                    <a:pt x="148513" y="87503"/>
                  </a:lnTo>
                  <a:lnTo>
                    <a:pt x="132346" y="110413"/>
                  </a:lnTo>
                  <a:lnTo>
                    <a:pt x="97764" y="23583"/>
                  </a:lnTo>
                  <a:lnTo>
                    <a:pt x="95783" y="20142"/>
                  </a:lnTo>
                  <a:lnTo>
                    <a:pt x="88150" y="15659"/>
                  </a:lnTo>
                  <a:lnTo>
                    <a:pt x="82854" y="14770"/>
                  </a:lnTo>
                  <a:lnTo>
                    <a:pt x="74828" y="17386"/>
                  </a:lnTo>
                  <a:lnTo>
                    <a:pt x="70891" y="19900"/>
                  </a:lnTo>
                  <a:lnTo>
                    <a:pt x="66776" y="27673"/>
                  </a:lnTo>
                  <a:lnTo>
                    <a:pt x="65519" y="32588"/>
                  </a:lnTo>
                  <a:lnTo>
                    <a:pt x="107810" y="138798"/>
                  </a:lnTo>
                  <a:lnTo>
                    <a:pt x="92925" y="141897"/>
                  </a:lnTo>
                  <a:lnTo>
                    <a:pt x="54622" y="149047"/>
                  </a:lnTo>
                  <a:lnTo>
                    <a:pt x="13004" y="155714"/>
                  </a:lnTo>
                  <a:lnTo>
                    <a:pt x="9144" y="156273"/>
                  </a:lnTo>
                  <a:lnTo>
                    <a:pt x="4876" y="160223"/>
                  </a:lnTo>
                  <a:lnTo>
                    <a:pt x="889" y="167017"/>
                  </a:lnTo>
                  <a:lnTo>
                    <a:pt x="0" y="172326"/>
                  </a:lnTo>
                  <a:lnTo>
                    <a:pt x="2603" y="180378"/>
                  </a:lnTo>
                  <a:lnTo>
                    <a:pt x="5130" y="184315"/>
                  </a:lnTo>
                  <a:lnTo>
                    <a:pt x="9004" y="186372"/>
                  </a:lnTo>
                  <a:lnTo>
                    <a:pt x="13004" y="188087"/>
                  </a:lnTo>
                  <a:lnTo>
                    <a:pt x="15963" y="188874"/>
                  </a:lnTo>
                  <a:lnTo>
                    <a:pt x="18935" y="188874"/>
                  </a:lnTo>
                  <a:lnTo>
                    <a:pt x="21894" y="188087"/>
                  </a:lnTo>
                  <a:lnTo>
                    <a:pt x="46520" y="184289"/>
                  </a:lnTo>
                  <a:lnTo>
                    <a:pt x="71094" y="180086"/>
                  </a:lnTo>
                  <a:lnTo>
                    <a:pt x="81711" y="178104"/>
                  </a:lnTo>
                  <a:lnTo>
                    <a:pt x="80238" y="179997"/>
                  </a:lnTo>
                  <a:lnTo>
                    <a:pt x="68110" y="195275"/>
                  </a:lnTo>
                  <a:lnTo>
                    <a:pt x="55829" y="210426"/>
                  </a:lnTo>
                  <a:lnTo>
                    <a:pt x="38696" y="231089"/>
                  </a:lnTo>
                  <a:lnTo>
                    <a:pt x="26250" y="245719"/>
                  </a:lnTo>
                  <a:lnTo>
                    <a:pt x="24269" y="249491"/>
                  </a:lnTo>
                  <a:lnTo>
                    <a:pt x="24269" y="258267"/>
                  </a:lnTo>
                  <a:lnTo>
                    <a:pt x="26085" y="263156"/>
                  </a:lnTo>
                  <a:lnTo>
                    <a:pt x="32270" y="268820"/>
                  </a:lnTo>
                  <a:lnTo>
                    <a:pt x="36563" y="271106"/>
                  </a:lnTo>
                  <a:lnTo>
                    <a:pt x="45453" y="270725"/>
                  </a:lnTo>
                  <a:lnTo>
                    <a:pt x="49974" y="269341"/>
                  </a:lnTo>
                  <a:lnTo>
                    <a:pt x="52819" y="266014"/>
                  </a:lnTo>
                  <a:lnTo>
                    <a:pt x="72034" y="243179"/>
                  </a:lnTo>
                  <a:lnTo>
                    <a:pt x="90893" y="220078"/>
                  </a:lnTo>
                  <a:lnTo>
                    <a:pt x="109410" y="196697"/>
                  </a:lnTo>
                  <a:lnTo>
                    <a:pt x="123558" y="178308"/>
                  </a:lnTo>
                  <a:lnTo>
                    <a:pt x="158635" y="266357"/>
                  </a:lnTo>
                  <a:lnTo>
                    <a:pt x="160616" y="269811"/>
                  </a:lnTo>
                  <a:lnTo>
                    <a:pt x="168262" y="274294"/>
                  </a:lnTo>
                  <a:lnTo>
                    <a:pt x="173558" y="275196"/>
                  </a:lnTo>
                  <a:lnTo>
                    <a:pt x="181597" y="272580"/>
                  </a:lnTo>
                  <a:lnTo>
                    <a:pt x="185521" y="270040"/>
                  </a:lnTo>
                  <a:lnTo>
                    <a:pt x="189623" y="262293"/>
                  </a:lnTo>
                  <a:lnTo>
                    <a:pt x="190893" y="257352"/>
                  </a:lnTo>
                  <a:lnTo>
                    <a:pt x="153301" y="163029"/>
                  </a:lnTo>
                  <a:lnTo>
                    <a:pt x="168592" y="159397"/>
                  </a:lnTo>
                  <a:lnTo>
                    <a:pt x="216801" y="146723"/>
                  </a:lnTo>
                  <a:lnTo>
                    <a:pt x="257251" y="134810"/>
                  </a:lnTo>
                  <a:lnTo>
                    <a:pt x="282879" y="119087"/>
                  </a:lnTo>
                  <a:lnTo>
                    <a:pt x="283667" y="113982"/>
                  </a:lnTo>
                  <a:close/>
                </a:path>
              </a:pathLst>
            </a:custGeom>
            <a:solidFill>
              <a:srgbClr val="D2BBE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525" y="0"/>
            <a:ext cx="12182474" cy="6857999"/>
          </a:xfrm>
          <a:prstGeom prst="rect">
            <a:avLst/>
          </a:prstGeom>
        </p:spPr>
      </p:pic>
      <p:sp>
        <p:nvSpPr>
          <p:cNvPr id="3" name="object 3"/>
          <p:cNvSpPr/>
          <p:nvPr/>
        </p:nvSpPr>
        <p:spPr>
          <a:xfrm>
            <a:off x="661987" y="4825"/>
            <a:ext cx="0" cy="1272540"/>
          </a:xfrm>
          <a:custGeom>
            <a:avLst/>
            <a:gdLst/>
            <a:ahLst/>
            <a:cxnLst/>
            <a:rect l="l" t="t" r="r" b="b"/>
            <a:pathLst>
              <a:path h="1272540">
                <a:moveTo>
                  <a:pt x="0" y="0"/>
                </a:moveTo>
                <a:lnTo>
                  <a:pt x="0" y="1272413"/>
                </a:lnTo>
              </a:path>
            </a:pathLst>
          </a:custGeom>
          <a:ln w="12700">
            <a:solidFill>
              <a:srgbClr val="0C45C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2878201" y="3436239"/>
            <a:ext cx="2903855" cy="0"/>
          </a:xfrm>
          <a:custGeom>
            <a:avLst/>
            <a:gdLst/>
            <a:ahLst/>
            <a:cxnLst/>
            <a:rect l="l" t="t" r="r" b="b"/>
            <a:pathLst>
              <a:path w="2903854">
                <a:moveTo>
                  <a:pt x="0" y="0"/>
                </a:moveTo>
                <a:lnTo>
                  <a:pt x="2903474" y="0"/>
                </a:lnTo>
              </a:path>
            </a:pathLst>
          </a:custGeom>
          <a:ln w="11175">
            <a:solidFill>
              <a:srgbClr val="4471C4"/>
            </a:solidFill>
            <a:prstDash val="sysDashDotDot"/>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5" name="object 5"/>
          <p:cNvGrpSpPr/>
          <p:nvPr/>
        </p:nvGrpSpPr>
        <p:grpSpPr>
          <a:xfrm>
            <a:off x="5648325" y="2981325"/>
            <a:ext cx="4610100" cy="895350"/>
            <a:chOff x="5648325" y="2981325"/>
            <a:chExt cx="4610100" cy="895350"/>
          </a:xfrm>
        </p:grpSpPr>
        <p:sp>
          <p:nvSpPr>
            <p:cNvPr id="6" name="object 6"/>
            <p:cNvSpPr/>
            <p:nvPr/>
          </p:nvSpPr>
          <p:spPr>
            <a:xfrm>
              <a:off x="6372225" y="3436238"/>
              <a:ext cx="2988945" cy="0"/>
            </a:xfrm>
            <a:custGeom>
              <a:avLst/>
              <a:gdLst/>
              <a:ahLst/>
              <a:cxnLst/>
              <a:rect l="l" t="t" r="r" b="b"/>
              <a:pathLst>
                <a:path w="2988945">
                  <a:moveTo>
                    <a:pt x="0" y="0"/>
                  </a:moveTo>
                  <a:lnTo>
                    <a:pt x="2988945" y="0"/>
                  </a:lnTo>
                </a:path>
              </a:pathLst>
            </a:custGeom>
            <a:ln w="11175">
              <a:solidFill>
                <a:srgbClr val="4471C4"/>
              </a:solidFill>
              <a:prstDash val="sysDashDotDot"/>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p:nvPr/>
          </p:nvSpPr>
          <p:spPr>
            <a:xfrm>
              <a:off x="9353550" y="2981325"/>
              <a:ext cx="904875" cy="895350"/>
            </a:xfrm>
            <a:custGeom>
              <a:avLst/>
              <a:gdLst/>
              <a:ahLst/>
              <a:cxnLst/>
              <a:rect l="l" t="t" r="r" b="b"/>
              <a:pathLst>
                <a:path w="904875" h="895350">
                  <a:moveTo>
                    <a:pt x="452500" y="0"/>
                  </a:moveTo>
                  <a:lnTo>
                    <a:pt x="403191" y="2626"/>
                  </a:lnTo>
                  <a:lnTo>
                    <a:pt x="355420" y="10324"/>
                  </a:lnTo>
                  <a:lnTo>
                    <a:pt x="309465" y="22820"/>
                  </a:lnTo>
                  <a:lnTo>
                    <a:pt x="265600" y="39841"/>
                  </a:lnTo>
                  <a:lnTo>
                    <a:pt x="224103" y="61115"/>
                  </a:lnTo>
                  <a:lnTo>
                    <a:pt x="185248" y="86368"/>
                  </a:lnTo>
                  <a:lnTo>
                    <a:pt x="149311" y="115327"/>
                  </a:lnTo>
                  <a:lnTo>
                    <a:pt x="116570" y="147720"/>
                  </a:lnTo>
                  <a:lnTo>
                    <a:pt x="87298" y="183273"/>
                  </a:lnTo>
                  <a:lnTo>
                    <a:pt x="61773" y="221713"/>
                  </a:lnTo>
                  <a:lnTo>
                    <a:pt x="40270" y="262768"/>
                  </a:lnTo>
                  <a:lnTo>
                    <a:pt x="23066" y="306165"/>
                  </a:lnTo>
                  <a:lnTo>
                    <a:pt x="10435" y="351630"/>
                  </a:lnTo>
                  <a:lnTo>
                    <a:pt x="2654" y="398891"/>
                  </a:lnTo>
                  <a:lnTo>
                    <a:pt x="0" y="447675"/>
                  </a:lnTo>
                  <a:lnTo>
                    <a:pt x="2654" y="496458"/>
                  </a:lnTo>
                  <a:lnTo>
                    <a:pt x="10435" y="543719"/>
                  </a:lnTo>
                  <a:lnTo>
                    <a:pt x="23066" y="589184"/>
                  </a:lnTo>
                  <a:lnTo>
                    <a:pt x="40270" y="632581"/>
                  </a:lnTo>
                  <a:lnTo>
                    <a:pt x="61773" y="673636"/>
                  </a:lnTo>
                  <a:lnTo>
                    <a:pt x="87298" y="712076"/>
                  </a:lnTo>
                  <a:lnTo>
                    <a:pt x="116570" y="747629"/>
                  </a:lnTo>
                  <a:lnTo>
                    <a:pt x="149311" y="780022"/>
                  </a:lnTo>
                  <a:lnTo>
                    <a:pt x="185248" y="808981"/>
                  </a:lnTo>
                  <a:lnTo>
                    <a:pt x="224103" y="834234"/>
                  </a:lnTo>
                  <a:lnTo>
                    <a:pt x="265600" y="855508"/>
                  </a:lnTo>
                  <a:lnTo>
                    <a:pt x="309465" y="872529"/>
                  </a:lnTo>
                  <a:lnTo>
                    <a:pt x="355420" y="885025"/>
                  </a:lnTo>
                  <a:lnTo>
                    <a:pt x="403191" y="892723"/>
                  </a:lnTo>
                  <a:lnTo>
                    <a:pt x="452500" y="895350"/>
                  </a:lnTo>
                  <a:lnTo>
                    <a:pt x="501786" y="892723"/>
                  </a:lnTo>
                  <a:lnTo>
                    <a:pt x="549536" y="885025"/>
                  </a:lnTo>
                  <a:lnTo>
                    <a:pt x="595474" y="872529"/>
                  </a:lnTo>
                  <a:lnTo>
                    <a:pt x="639324" y="855508"/>
                  </a:lnTo>
                  <a:lnTo>
                    <a:pt x="680809" y="834234"/>
                  </a:lnTo>
                  <a:lnTo>
                    <a:pt x="719654" y="808981"/>
                  </a:lnTo>
                  <a:lnTo>
                    <a:pt x="755582" y="780022"/>
                  </a:lnTo>
                  <a:lnTo>
                    <a:pt x="788317" y="747629"/>
                  </a:lnTo>
                  <a:lnTo>
                    <a:pt x="817584" y="712076"/>
                  </a:lnTo>
                  <a:lnTo>
                    <a:pt x="843105" y="673636"/>
                  </a:lnTo>
                  <a:lnTo>
                    <a:pt x="864606" y="632581"/>
                  </a:lnTo>
                  <a:lnTo>
                    <a:pt x="881809" y="589184"/>
                  </a:lnTo>
                  <a:lnTo>
                    <a:pt x="894439" y="543719"/>
                  </a:lnTo>
                  <a:lnTo>
                    <a:pt x="902220" y="496458"/>
                  </a:lnTo>
                  <a:lnTo>
                    <a:pt x="904875" y="447675"/>
                  </a:lnTo>
                  <a:lnTo>
                    <a:pt x="902220" y="398891"/>
                  </a:lnTo>
                  <a:lnTo>
                    <a:pt x="894439" y="351630"/>
                  </a:lnTo>
                  <a:lnTo>
                    <a:pt x="881809" y="306165"/>
                  </a:lnTo>
                  <a:lnTo>
                    <a:pt x="864606" y="262768"/>
                  </a:lnTo>
                  <a:lnTo>
                    <a:pt x="843105" y="221713"/>
                  </a:lnTo>
                  <a:lnTo>
                    <a:pt x="817584" y="183273"/>
                  </a:lnTo>
                  <a:lnTo>
                    <a:pt x="788317" y="147720"/>
                  </a:lnTo>
                  <a:lnTo>
                    <a:pt x="755582" y="115327"/>
                  </a:lnTo>
                  <a:lnTo>
                    <a:pt x="719654" y="86368"/>
                  </a:lnTo>
                  <a:lnTo>
                    <a:pt x="680809" y="61115"/>
                  </a:lnTo>
                  <a:lnTo>
                    <a:pt x="639324" y="39841"/>
                  </a:lnTo>
                  <a:lnTo>
                    <a:pt x="595474" y="22820"/>
                  </a:lnTo>
                  <a:lnTo>
                    <a:pt x="549536" y="10324"/>
                  </a:lnTo>
                  <a:lnTo>
                    <a:pt x="501786" y="2626"/>
                  </a:lnTo>
                  <a:lnTo>
                    <a:pt x="452500" y="0"/>
                  </a:lnTo>
                  <a:close/>
                </a:path>
              </a:pathLst>
            </a:custGeom>
            <a:solidFill>
              <a:srgbClr val="DCF1C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8" name="object 8"/>
            <p:cNvPicPr/>
            <p:nvPr/>
          </p:nvPicPr>
          <p:blipFill>
            <a:blip r:embed="rId3" cstate="print"/>
            <a:stretch>
              <a:fillRect/>
            </a:stretch>
          </p:blipFill>
          <p:spPr>
            <a:xfrm>
              <a:off x="9496425" y="3162300"/>
              <a:ext cx="581025" cy="533400"/>
            </a:xfrm>
            <a:prstGeom prst="rect">
              <a:avLst/>
            </a:prstGeom>
          </p:spPr>
        </p:pic>
        <p:sp>
          <p:nvSpPr>
            <p:cNvPr id="9" name="object 9"/>
            <p:cNvSpPr/>
            <p:nvPr/>
          </p:nvSpPr>
          <p:spPr>
            <a:xfrm>
              <a:off x="5648325" y="2981325"/>
              <a:ext cx="895350" cy="895350"/>
            </a:xfrm>
            <a:custGeom>
              <a:avLst/>
              <a:gdLst/>
              <a:ahLst/>
              <a:cxnLst/>
              <a:rect l="l" t="t" r="r" b="b"/>
              <a:pathLst>
                <a:path w="895350" h="895350">
                  <a:moveTo>
                    <a:pt x="447675" y="0"/>
                  </a:moveTo>
                  <a:lnTo>
                    <a:pt x="398891" y="2626"/>
                  </a:lnTo>
                  <a:lnTo>
                    <a:pt x="351630" y="10324"/>
                  </a:lnTo>
                  <a:lnTo>
                    <a:pt x="306165" y="22820"/>
                  </a:lnTo>
                  <a:lnTo>
                    <a:pt x="262768" y="39841"/>
                  </a:lnTo>
                  <a:lnTo>
                    <a:pt x="221713" y="61115"/>
                  </a:lnTo>
                  <a:lnTo>
                    <a:pt x="183273" y="86368"/>
                  </a:lnTo>
                  <a:lnTo>
                    <a:pt x="147720" y="115327"/>
                  </a:lnTo>
                  <a:lnTo>
                    <a:pt x="115327" y="147720"/>
                  </a:lnTo>
                  <a:lnTo>
                    <a:pt x="86368" y="183273"/>
                  </a:lnTo>
                  <a:lnTo>
                    <a:pt x="61115" y="221713"/>
                  </a:lnTo>
                  <a:lnTo>
                    <a:pt x="39841" y="262768"/>
                  </a:lnTo>
                  <a:lnTo>
                    <a:pt x="22820" y="306165"/>
                  </a:lnTo>
                  <a:lnTo>
                    <a:pt x="10324" y="351630"/>
                  </a:lnTo>
                  <a:lnTo>
                    <a:pt x="2626" y="398891"/>
                  </a:lnTo>
                  <a:lnTo>
                    <a:pt x="0" y="447675"/>
                  </a:lnTo>
                  <a:lnTo>
                    <a:pt x="2626" y="496458"/>
                  </a:lnTo>
                  <a:lnTo>
                    <a:pt x="10324" y="543719"/>
                  </a:lnTo>
                  <a:lnTo>
                    <a:pt x="22820" y="589184"/>
                  </a:lnTo>
                  <a:lnTo>
                    <a:pt x="39841" y="632581"/>
                  </a:lnTo>
                  <a:lnTo>
                    <a:pt x="61115" y="673636"/>
                  </a:lnTo>
                  <a:lnTo>
                    <a:pt x="86368" y="712076"/>
                  </a:lnTo>
                  <a:lnTo>
                    <a:pt x="115327" y="747629"/>
                  </a:lnTo>
                  <a:lnTo>
                    <a:pt x="147720" y="780022"/>
                  </a:lnTo>
                  <a:lnTo>
                    <a:pt x="183273" y="808981"/>
                  </a:lnTo>
                  <a:lnTo>
                    <a:pt x="221713" y="834234"/>
                  </a:lnTo>
                  <a:lnTo>
                    <a:pt x="262768" y="855508"/>
                  </a:lnTo>
                  <a:lnTo>
                    <a:pt x="306165" y="872529"/>
                  </a:lnTo>
                  <a:lnTo>
                    <a:pt x="351630" y="885025"/>
                  </a:lnTo>
                  <a:lnTo>
                    <a:pt x="398891" y="892723"/>
                  </a:lnTo>
                  <a:lnTo>
                    <a:pt x="447675" y="895350"/>
                  </a:lnTo>
                  <a:lnTo>
                    <a:pt x="496458" y="892723"/>
                  </a:lnTo>
                  <a:lnTo>
                    <a:pt x="543719" y="885025"/>
                  </a:lnTo>
                  <a:lnTo>
                    <a:pt x="589184" y="872529"/>
                  </a:lnTo>
                  <a:lnTo>
                    <a:pt x="632581" y="855508"/>
                  </a:lnTo>
                  <a:lnTo>
                    <a:pt x="673636" y="834234"/>
                  </a:lnTo>
                  <a:lnTo>
                    <a:pt x="712076" y="808981"/>
                  </a:lnTo>
                  <a:lnTo>
                    <a:pt x="747629" y="780022"/>
                  </a:lnTo>
                  <a:lnTo>
                    <a:pt x="780022" y="747629"/>
                  </a:lnTo>
                  <a:lnTo>
                    <a:pt x="808981" y="712076"/>
                  </a:lnTo>
                  <a:lnTo>
                    <a:pt x="834234" y="673636"/>
                  </a:lnTo>
                  <a:lnTo>
                    <a:pt x="855508" y="632581"/>
                  </a:lnTo>
                  <a:lnTo>
                    <a:pt x="872529" y="589184"/>
                  </a:lnTo>
                  <a:lnTo>
                    <a:pt x="885025" y="543719"/>
                  </a:lnTo>
                  <a:lnTo>
                    <a:pt x="892723" y="496458"/>
                  </a:lnTo>
                  <a:lnTo>
                    <a:pt x="895350" y="447675"/>
                  </a:lnTo>
                  <a:lnTo>
                    <a:pt x="892723" y="398891"/>
                  </a:lnTo>
                  <a:lnTo>
                    <a:pt x="885025" y="351630"/>
                  </a:lnTo>
                  <a:lnTo>
                    <a:pt x="872529" y="306165"/>
                  </a:lnTo>
                  <a:lnTo>
                    <a:pt x="855508" y="262768"/>
                  </a:lnTo>
                  <a:lnTo>
                    <a:pt x="834234" y="221713"/>
                  </a:lnTo>
                  <a:lnTo>
                    <a:pt x="808981" y="183273"/>
                  </a:lnTo>
                  <a:lnTo>
                    <a:pt x="780022" y="147720"/>
                  </a:lnTo>
                  <a:lnTo>
                    <a:pt x="747629" y="115327"/>
                  </a:lnTo>
                  <a:lnTo>
                    <a:pt x="712076" y="86368"/>
                  </a:lnTo>
                  <a:lnTo>
                    <a:pt x="673636" y="61115"/>
                  </a:lnTo>
                  <a:lnTo>
                    <a:pt x="632581" y="39841"/>
                  </a:lnTo>
                  <a:lnTo>
                    <a:pt x="589184" y="22820"/>
                  </a:lnTo>
                  <a:lnTo>
                    <a:pt x="543719" y="10324"/>
                  </a:lnTo>
                  <a:lnTo>
                    <a:pt x="496458" y="2626"/>
                  </a:lnTo>
                  <a:lnTo>
                    <a:pt x="447675" y="0"/>
                  </a:lnTo>
                  <a:close/>
                </a:path>
              </a:pathLst>
            </a:custGeom>
            <a:solidFill>
              <a:srgbClr val="E3D4F3"/>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0" name="object 10"/>
            <p:cNvPicPr/>
            <p:nvPr/>
          </p:nvPicPr>
          <p:blipFill>
            <a:blip r:embed="rId4" cstate="print"/>
            <a:stretch>
              <a:fillRect/>
            </a:stretch>
          </p:blipFill>
          <p:spPr>
            <a:xfrm>
              <a:off x="5781675" y="3162300"/>
              <a:ext cx="590550" cy="533400"/>
            </a:xfrm>
            <a:prstGeom prst="rect">
              <a:avLst/>
            </a:prstGeom>
          </p:spPr>
        </p:pic>
      </p:grpSp>
      <p:grpSp>
        <p:nvGrpSpPr>
          <p:cNvPr id="11" name="object 11"/>
          <p:cNvGrpSpPr/>
          <p:nvPr/>
        </p:nvGrpSpPr>
        <p:grpSpPr>
          <a:xfrm>
            <a:off x="1981200" y="2981325"/>
            <a:ext cx="895350" cy="904875"/>
            <a:chOff x="1981200" y="2981325"/>
            <a:chExt cx="895350" cy="904875"/>
          </a:xfrm>
        </p:grpSpPr>
        <p:sp>
          <p:nvSpPr>
            <p:cNvPr id="12" name="object 12"/>
            <p:cNvSpPr/>
            <p:nvPr/>
          </p:nvSpPr>
          <p:spPr>
            <a:xfrm>
              <a:off x="1981200" y="2981325"/>
              <a:ext cx="895350" cy="904875"/>
            </a:xfrm>
            <a:custGeom>
              <a:avLst/>
              <a:gdLst/>
              <a:ahLst/>
              <a:cxnLst/>
              <a:rect l="l" t="t" r="r" b="b"/>
              <a:pathLst>
                <a:path w="895350" h="904875">
                  <a:moveTo>
                    <a:pt x="447675" y="0"/>
                  </a:moveTo>
                  <a:lnTo>
                    <a:pt x="398891" y="2654"/>
                  </a:lnTo>
                  <a:lnTo>
                    <a:pt x="351630" y="10435"/>
                  </a:lnTo>
                  <a:lnTo>
                    <a:pt x="306165" y="23065"/>
                  </a:lnTo>
                  <a:lnTo>
                    <a:pt x="262768" y="40268"/>
                  </a:lnTo>
                  <a:lnTo>
                    <a:pt x="221713" y="61769"/>
                  </a:lnTo>
                  <a:lnTo>
                    <a:pt x="183273" y="87290"/>
                  </a:lnTo>
                  <a:lnTo>
                    <a:pt x="147720" y="116557"/>
                  </a:lnTo>
                  <a:lnTo>
                    <a:pt x="115327" y="149292"/>
                  </a:lnTo>
                  <a:lnTo>
                    <a:pt x="86368" y="185220"/>
                  </a:lnTo>
                  <a:lnTo>
                    <a:pt x="61115" y="224065"/>
                  </a:lnTo>
                  <a:lnTo>
                    <a:pt x="39841" y="265550"/>
                  </a:lnTo>
                  <a:lnTo>
                    <a:pt x="22820" y="309400"/>
                  </a:lnTo>
                  <a:lnTo>
                    <a:pt x="10324" y="355338"/>
                  </a:lnTo>
                  <a:lnTo>
                    <a:pt x="2626" y="403088"/>
                  </a:lnTo>
                  <a:lnTo>
                    <a:pt x="0" y="452374"/>
                  </a:lnTo>
                  <a:lnTo>
                    <a:pt x="2626" y="501683"/>
                  </a:lnTo>
                  <a:lnTo>
                    <a:pt x="10324" y="549454"/>
                  </a:lnTo>
                  <a:lnTo>
                    <a:pt x="22820" y="595409"/>
                  </a:lnTo>
                  <a:lnTo>
                    <a:pt x="39841" y="639274"/>
                  </a:lnTo>
                  <a:lnTo>
                    <a:pt x="61115" y="680771"/>
                  </a:lnTo>
                  <a:lnTo>
                    <a:pt x="86368" y="719626"/>
                  </a:lnTo>
                  <a:lnTo>
                    <a:pt x="115327" y="755563"/>
                  </a:lnTo>
                  <a:lnTo>
                    <a:pt x="147720" y="788304"/>
                  </a:lnTo>
                  <a:lnTo>
                    <a:pt x="183273" y="817576"/>
                  </a:lnTo>
                  <a:lnTo>
                    <a:pt x="221713" y="843101"/>
                  </a:lnTo>
                  <a:lnTo>
                    <a:pt x="262768" y="864604"/>
                  </a:lnTo>
                  <a:lnTo>
                    <a:pt x="306165" y="881808"/>
                  </a:lnTo>
                  <a:lnTo>
                    <a:pt x="351630" y="894439"/>
                  </a:lnTo>
                  <a:lnTo>
                    <a:pt x="398891" y="902220"/>
                  </a:lnTo>
                  <a:lnTo>
                    <a:pt x="447675" y="904875"/>
                  </a:lnTo>
                  <a:lnTo>
                    <a:pt x="496458" y="902220"/>
                  </a:lnTo>
                  <a:lnTo>
                    <a:pt x="543719" y="894439"/>
                  </a:lnTo>
                  <a:lnTo>
                    <a:pt x="589184" y="881808"/>
                  </a:lnTo>
                  <a:lnTo>
                    <a:pt x="632581" y="864604"/>
                  </a:lnTo>
                  <a:lnTo>
                    <a:pt x="673636" y="843101"/>
                  </a:lnTo>
                  <a:lnTo>
                    <a:pt x="712076" y="817576"/>
                  </a:lnTo>
                  <a:lnTo>
                    <a:pt x="747629" y="788304"/>
                  </a:lnTo>
                  <a:lnTo>
                    <a:pt x="780022" y="755563"/>
                  </a:lnTo>
                  <a:lnTo>
                    <a:pt x="808981" y="719626"/>
                  </a:lnTo>
                  <a:lnTo>
                    <a:pt x="834234" y="680771"/>
                  </a:lnTo>
                  <a:lnTo>
                    <a:pt x="855508" y="639274"/>
                  </a:lnTo>
                  <a:lnTo>
                    <a:pt x="872529" y="595409"/>
                  </a:lnTo>
                  <a:lnTo>
                    <a:pt x="885025" y="549454"/>
                  </a:lnTo>
                  <a:lnTo>
                    <a:pt x="892723" y="501683"/>
                  </a:lnTo>
                  <a:lnTo>
                    <a:pt x="895350" y="452374"/>
                  </a:lnTo>
                  <a:lnTo>
                    <a:pt x="892723" y="403088"/>
                  </a:lnTo>
                  <a:lnTo>
                    <a:pt x="885025" y="355338"/>
                  </a:lnTo>
                  <a:lnTo>
                    <a:pt x="872529" y="309400"/>
                  </a:lnTo>
                  <a:lnTo>
                    <a:pt x="855508" y="265550"/>
                  </a:lnTo>
                  <a:lnTo>
                    <a:pt x="834234" y="224065"/>
                  </a:lnTo>
                  <a:lnTo>
                    <a:pt x="808981" y="185220"/>
                  </a:lnTo>
                  <a:lnTo>
                    <a:pt x="780022" y="149292"/>
                  </a:lnTo>
                  <a:lnTo>
                    <a:pt x="747629" y="116557"/>
                  </a:lnTo>
                  <a:lnTo>
                    <a:pt x="712076" y="87290"/>
                  </a:lnTo>
                  <a:lnTo>
                    <a:pt x="673636" y="61769"/>
                  </a:lnTo>
                  <a:lnTo>
                    <a:pt x="632581" y="40268"/>
                  </a:lnTo>
                  <a:lnTo>
                    <a:pt x="589184" y="23065"/>
                  </a:lnTo>
                  <a:lnTo>
                    <a:pt x="543719" y="10435"/>
                  </a:lnTo>
                  <a:lnTo>
                    <a:pt x="496458" y="2654"/>
                  </a:lnTo>
                  <a:lnTo>
                    <a:pt x="447675" y="0"/>
                  </a:lnTo>
                  <a:close/>
                </a:path>
              </a:pathLst>
            </a:custGeom>
            <a:solidFill>
              <a:srgbClr val="FAC9C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3" name="object 13"/>
            <p:cNvPicPr/>
            <p:nvPr/>
          </p:nvPicPr>
          <p:blipFill>
            <a:blip r:embed="rId5" cstate="print"/>
            <a:stretch>
              <a:fillRect/>
            </a:stretch>
          </p:blipFill>
          <p:spPr>
            <a:xfrm>
              <a:off x="2114550" y="3171825"/>
              <a:ext cx="590550" cy="523875"/>
            </a:xfrm>
            <a:prstGeom prst="rect">
              <a:avLst/>
            </a:prstGeom>
          </p:spPr>
        </p:pic>
      </p:grpSp>
      <p:sp>
        <p:nvSpPr>
          <p:cNvPr id="14" name="object 14"/>
          <p:cNvSpPr txBox="1">
            <a:spLocks noGrp="1"/>
          </p:cNvSpPr>
          <p:nvPr>
            <p:ph type="title"/>
          </p:nvPr>
        </p:nvSpPr>
        <p:spPr>
          <a:prstGeom prst="rect">
            <a:avLst/>
          </a:prstGeom>
        </p:spPr>
        <p:txBody>
          <a:bodyPr vert="horz" wrap="square" lIns="0" tIns="127317" rIns="0" bIns="0" rtlCol="0">
            <a:spAutoFit/>
          </a:bodyPr>
          <a:lstStyle/>
          <a:p>
            <a:pPr marL="12700">
              <a:lnSpc>
                <a:spcPct val="100000"/>
              </a:lnSpc>
              <a:spcBef>
                <a:spcPts val="125"/>
              </a:spcBef>
            </a:pPr>
            <a:r>
              <a:rPr dirty="0"/>
              <a:t>Open-source</a:t>
            </a:r>
            <a:r>
              <a:rPr spc="140" dirty="0"/>
              <a:t> </a:t>
            </a:r>
            <a:r>
              <a:rPr dirty="0"/>
              <a:t>and</a:t>
            </a:r>
            <a:r>
              <a:rPr spc="60" dirty="0"/>
              <a:t> </a:t>
            </a:r>
            <a:r>
              <a:rPr dirty="0"/>
              <a:t>interoperable</a:t>
            </a:r>
            <a:r>
              <a:rPr spc="70" dirty="0"/>
              <a:t> </a:t>
            </a:r>
            <a:r>
              <a:rPr spc="-10" dirty="0"/>
              <a:t>(2/2)</a:t>
            </a:r>
          </a:p>
        </p:txBody>
      </p:sp>
      <p:sp>
        <p:nvSpPr>
          <p:cNvPr id="15" name="object 15"/>
          <p:cNvSpPr txBox="1">
            <a:spLocks noGrp="1"/>
          </p:cNvSpPr>
          <p:nvPr>
            <p:ph type="body" idx="1"/>
          </p:nvPr>
        </p:nvSpPr>
        <p:spPr>
          <a:prstGeom prst="rect">
            <a:avLst/>
          </a:prstGeom>
        </p:spPr>
        <p:txBody>
          <a:bodyPr vert="horz" wrap="square" lIns="0" tIns="36830" rIns="0" bIns="0" rtlCol="0">
            <a:spAutoFit/>
          </a:bodyPr>
          <a:lstStyle/>
          <a:p>
            <a:pPr marL="12700" marR="459105">
              <a:lnSpc>
                <a:spcPts val="1730"/>
              </a:lnSpc>
              <a:spcBef>
                <a:spcPts val="290"/>
              </a:spcBef>
            </a:pPr>
            <a:r>
              <a:rPr dirty="0"/>
              <a:t>The</a:t>
            </a:r>
            <a:r>
              <a:rPr spc="80" dirty="0"/>
              <a:t> </a:t>
            </a:r>
            <a:r>
              <a:rPr dirty="0"/>
              <a:t>transition</a:t>
            </a:r>
            <a:r>
              <a:rPr spc="125" dirty="0"/>
              <a:t> </a:t>
            </a:r>
            <a:r>
              <a:rPr dirty="0"/>
              <a:t>from</a:t>
            </a:r>
            <a:r>
              <a:rPr spc="140" dirty="0"/>
              <a:t> </a:t>
            </a:r>
            <a:r>
              <a:rPr dirty="0"/>
              <a:t>national</a:t>
            </a:r>
            <a:r>
              <a:rPr spc="65" dirty="0"/>
              <a:t> </a:t>
            </a:r>
            <a:r>
              <a:rPr dirty="0"/>
              <a:t>frameworks</a:t>
            </a:r>
            <a:r>
              <a:rPr spc="190" dirty="0"/>
              <a:t> </a:t>
            </a:r>
            <a:r>
              <a:rPr dirty="0"/>
              <a:t>is</a:t>
            </a:r>
            <a:r>
              <a:rPr spc="30" dirty="0"/>
              <a:t> </a:t>
            </a:r>
            <a:r>
              <a:rPr dirty="0"/>
              <a:t>being</a:t>
            </a:r>
            <a:r>
              <a:rPr spc="130" dirty="0"/>
              <a:t> </a:t>
            </a:r>
            <a:r>
              <a:rPr dirty="0"/>
              <a:t>planned</a:t>
            </a:r>
            <a:r>
              <a:rPr spc="125" dirty="0"/>
              <a:t> </a:t>
            </a:r>
            <a:r>
              <a:rPr dirty="0"/>
              <a:t>with</a:t>
            </a:r>
            <a:r>
              <a:rPr spc="40" dirty="0"/>
              <a:t> </a:t>
            </a:r>
            <a:r>
              <a:rPr dirty="0"/>
              <a:t>a</a:t>
            </a:r>
            <a:r>
              <a:rPr spc="40" dirty="0"/>
              <a:t> </a:t>
            </a:r>
            <a:r>
              <a:rPr dirty="0"/>
              <a:t>dual</a:t>
            </a:r>
            <a:r>
              <a:rPr spc="140" dirty="0"/>
              <a:t> </a:t>
            </a:r>
            <a:r>
              <a:rPr dirty="0"/>
              <a:t>approach</a:t>
            </a:r>
            <a:r>
              <a:rPr spc="120" dirty="0"/>
              <a:t> </a:t>
            </a:r>
            <a:r>
              <a:rPr dirty="0"/>
              <a:t>that</a:t>
            </a:r>
            <a:r>
              <a:rPr spc="45" dirty="0"/>
              <a:t> </a:t>
            </a:r>
            <a:r>
              <a:rPr dirty="0"/>
              <a:t>includes</a:t>
            </a:r>
            <a:r>
              <a:rPr spc="110" dirty="0"/>
              <a:t> </a:t>
            </a:r>
            <a:r>
              <a:rPr dirty="0"/>
              <a:t>both</a:t>
            </a:r>
            <a:r>
              <a:rPr spc="125" dirty="0"/>
              <a:t> </a:t>
            </a:r>
            <a:r>
              <a:rPr dirty="0"/>
              <a:t>a</a:t>
            </a:r>
            <a:r>
              <a:rPr spc="40" dirty="0"/>
              <a:t> </a:t>
            </a:r>
            <a:r>
              <a:rPr dirty="0"/>
              <a:t>European-</a:t>
            </a:r>
            <a:r>
              <a:rPr spc="-20" dirty="0"/>
              <a:t>wide </a:t>
            </a:r>
            <a:r>
              <a:rPr dirty="0"/>
              <a:t>framework</a:t>
            </a:r>
            <a:r>
              <a:rPr spc="195" dirty="0"/>
              <a:t> </a:t>
            </a:r>
            <a:r>
              <a:rPr dirty="0"/>
              <a:t>and</a:t>
            </a:r>
            <a:r>
              <a:rPr spc="15" dirty="0"/>
              <a:t> </a:t>
            </a:r>
            <a:r>
              <a:rPr dirty="0"/>
              <a:t>national-level</a:t>
            </a:r>
            <a:r>
              <a:rPr spc="180" dirty="0"/>
              <a:t> </a:t>
            </a:r>
            <a:r>
              <a:rPr spc="-10" dirty="0"/>
              <a:t>implementation.</a:t>
            </a:r>
          </a:p>
          <a:p>
            <a:pPr>
              <a:lnSpc>
                <a:spcPct val="100000"/>
              </a:lnSpc>
              <a:spcBef>
                <a:spcPts val="1155"/>
              </a:spcBef>
            </a:pPr>
            <a:endParaRPr spc="-10" dirty="0"/>
          </a:p>
          <a:p>
            <a:pPr marL="2077085" marR="5080" indent="-1906905">
              <a:lnSpc>
                <a:spcPct val="107800"/>
              </a:lnSpc>
              <a:spcBef>
                <a:spcPts val="5"/>
              </a:spcBef>
            </a:pPr>
            <a:r>
              <a:rPr sz="1800" b="1" dirty="0">
                <a:solidFill>
                  <a:srgbClr val="4D4D4D"/>
                </a:solidFill>
                <a:latin typeface="Calibri"/>
                <a:cs typeface="Calibri"/>
              </a:rPr>
              <a:t>The</a:t>
            </a:r>
            <a:r>
              <a:rPr sz="1800" b="1" spc="-20" dirty="0">
                <a:solidFill>
                  <a:srgbClr val="4D4D4D"/>
                </a:solidFill>
                <a:latin typeface="Calibri"/>
                <a:cs typeface="Calibri"/>
              </a:rPr>
              <a:t> </a:t>
            </a:r>
            <a:r>
              <a:rPr sz="1800" b="1" dirty="0">
                <a:solidFill>
                  <a:srgbClr val="4D4D4D"/>
                </a:solidFill>
                <a:latin typeface="Calibri"/>
                <a:cs typeface="Calibri"/>
              </a:rPr>
              <a:t>goal</a:t>
            </a:r>
            <a:r>
              <a:rPr sz="1800" b="1" spc="-5" dirty="0">
                <a:solidFill>
                  <a:srgbClr val="4D4D4D"/>
                </a:solidFill>
                <a:latin typeface="Calibri"/>
                <a:cs typeface="Calibri"/>
              </a:rPr>
              <a:t> </a:t>
            </a:r>
            <a:r>
              <a:rPr sz="1800" b="1" dirty="0">
                <a:solidFill>
                  <a:srgbClr val="4D4D4D"/>
                </a:solidFill>
                <a:latin typeface="Calibri"/>
                <a:cs typeface="Calibri"/>
              </a:rPr>
              <a:t>is</a:t>
            </a:r>
            <a:r>
              <a:rPr sz="1800" b="1" spc="20" dirty="0">
                <a:solidFill>
                  <a:srgbClr val="4D4D4D"/>
                </a:solidFill>
                <a:latin typeface="Calibri"/>
                <a:cs typeface="Calibri"/>
              </a:rPr>
              <a:t> </a:t>
            </a:r>
            <a:r>
              <a:rPr sz="1800" b="1" dirty="0">
                <a:solidFill>
                  <a:srgbClr val="4D4D4D"/>
                </a:solidFill>
                <a:latin typeface="Calibri"/>
                <a:cs typeface="Calibri"/>
              </a:rPr>
              <a:t>to</a:t>
            </a:r>
            <a:r>
              <a:rPr sz="1800" b="1" spc="70" dirty="0">
                <a:solidFill>
                  <a:srgbClr val="4D4D4D"/>
                </a:solidFill>
                <a:latin typeface="Calibri"/>
                <a:cs typeface="Calibri"/>
              </a:rPr>
              <a:t> </a:t>
            </a:r>
            <a:r>
              <a:rPr sz="1800" b="1" dirty="0">
                <a:solidFill>
                  <a:srgbClr val="4D4D4D"/>
                </a:solidFill>
                <a:latin typeface="Calibri"/>
                <a:cs typeface="Calibri"/>
              </a:rPr>
              <a:t>enhance</a:t>
            </a:r>
            <a:r>
              <a:rPr sz="1800" b="1" spc="-100" dirty="0">
                <a:solidFill>
                  <a:srgbClr val="4D4D4D"/>
                </a:solidFill>
                <a:latin typeface="Calibri"/>
                <a:cs typeface="Calibri"/>
              </a:rPr>
              <a:t> </a:t>
            </a:r>
            <a:r>
              <a:rPr sz="1800" b="1" dirty="0">
                <a:solidFill>
                  <a:srgbClr val="4D4D4D"/>
                </a:solidFill>
                <a:latin typeface="Calibri"/>
                <a:cs typeface="Calibri"/>
              </a:rPr>
              <a:t>the</a:t>
            </a:r>
            <a:r>
              <a:rPr sz="1800" b="1" spc="55" dirty="0">
                <a:solidFill>
                  <a:srgbClr val="4D4D4D"/>
                </a:solidFill>
                <a:latin typeface="Calibri"/>
                <a:cs typeface="Calibri"/>
              </a:rPr>
              <a:t> </a:t>
            </a:r>
            <a:r>
              <a:rPr sz="1800" b="1" spc="-10" dirty="0">
                <a:solidFill>
                  <a:srgbClr val="4D4D4D"/>
                </a:solidFill>
                <a:latin typeface="Calibri"/>
                <a:cs typeface="Calibri"/>
              </a:rPr>
              <a:t>security,</a:t>
            </a:r>
            <a:r>
              <a:rPr sz="1800" b="1" spc="-25" dirty="0">
                <a:solidFill>
                  <a:srgbClr val="4D4D4D"/>
                </a:solidFill>
                <a:latin typeface="Calibri"/>
                <a:cs typeface="Calibri"/>
              </a:rPr>
              <a:t> </a:t>
            </a:r>
            <a:r>
              <a:rPr sz="1800" b="1" spc="-10" dirty="0">
                <a:solidFill>
                  <a:srgbClr val="4D4D4D"/>
                </a:solidFill>
                <a:latin typeface="Calibri"/>
                <a:cs typeface="Calibri"/>
              </a:rPr>
              <a:t>interoperability,</a:t>
            </a:r>
            <a:r>
              <a:rPr sz="1800" b="1" spc="-185" dirty="0">
                <a:solidFill>
                  <a:srgbClr val="4D4D4D"/>
                </a:solidFill>
                <a:latin typeface="Calibri"/>
                <a:cs typeface="Calibri"/>
              </a:rPr>
              <a:t> </a:t>
            </a:r>
            <a:r>
              <a:rPr sz="1800" b="1" dirty="0">
                <a:solidFill>
                  <a:srgbClr val="4D4D4D"/>
                </a:solidFill>
                <a:latin typeface="Calibri"/>
                <a:cs typeface="Calibri"/>
              </a:rPr>
              <a:t>and</a:t>
            </a:r>
            <a:r>
              <a:rPr sz="1800" b="1" spc="-5" dirty="0">
                <a:solidFill>
                  <a:srgbClr val="4D4D4D"/>
                </a:solidFill>
                <a:latin typeface="Calibri"/>
                <a:cs typeface="Calibri"/>
              </a:rPr>
              <a:t> </a:t>
            </a:r>
            <a:r>
              <a:rPr sz="1800" b="1" spc="-10" dirty="0">
                <a:solidFill>
                  <a:srgbClr val="4D4D4D"/>
                </a:solidFill>
                <a:latin typeface="Calibri"/>
                <a:cs typeface="Calibri"/>
              </a:rPr>
              <a:t>user-</a:t>
            </a:r>
            <a:r>
              <a:rPr sz="1800" b="1" dirty="0">
                <a:solidFill>
                  <a:srgbClr val="4D4D4D"/>
                </a:solidFill>
                <a:latin typeface="Calibri"/>
                <a:cs typeface="Calibri"/>
              </a:rPr>
              <a:t>friendliness</a:t>
            </a:r>
            <a:r>
              <a:rPr sz="1800" b="1" spc="-60" dirty="0">
                <a:solidFill>
                  <a:srgbClr val="4D4D4D"/>
                </a:solidFill>
                <a:latin typeface="Calibri"/>
                <a:cs typeface="Calibri"/>
              </a:rPr>
              <a:t> </a:t>
            </a:r>
            <a:r>
              <a:rPr sz="1800" b="1" spc="-10" dirty="0">
                <a:solidFill>
                  <a:srgbClr val="4D4D4D"/>
                </a:solidFill>
                <a:latin typeface="Calibri"/>
                <a:cs typeface="Calibri"/>
              </a:rPr>
              <a:t>of</a:t>
            </a:r>
            <a:r>
              <a:rPr sz="1800" b="1" spc="-135" dirty="0">
                <a:solidFill>
                  <a:srgbClr val="4D4D4D"/>
                </a:solidFill>
                <a:latin typeface="Calibri"/>
                <a:cs typeface="Calibri"/>
              </a:rPr>
              <a:t> </a:t>
            </a:r>
            <a:r>
              <a:rPr sz="1800" b="1" dirty="0">
                <a:solidFill>
                  <a:srgbClr val="4D4D4D"/>
                </a:solidFill>
                <a:latin typeface="Calibri"/>
                <a:cs typeface="Calibri"/>
              </a:rPr>
              <a:t>digital</a:t>
            </a:r>
            <a:r>
              <a:rPr sz="1800" b="1" spc="-5" dirty="0">
                <a:solidFill>
                  <a:srgbClr val="4D4D4D"/>
                </a:solidFill>
                <a:latin typeface="Calibri"/>
                <a:cs typeface="Calibri"/>
              </a:rPr>
              <a:t> </a:t>
            </a:r>
            <a:r>
              <a:rPr sz="1800" b="1" dirty="0">
                <a:solidFill>
                  <a:srgbClr val="4D4D4D"/>
                </a:solidFill>
                <a:latin typeface="Calibri"/>
                <a:cs typeface="Calibri"/>
              </a:rPr>
              <a:t>identities</a:t>
            </a:r>
            <a:r>
              <a:rPr sz="1800" b="1" spc="15" dirty="0">
                <a:solidFill>
                  <a:srgbClr val="4D4D4D"/>
                </a:solidFill>
                <a:latin typeface="Calibri"/>
                <a:cs typeface="Calibri"/>
              </a:rPr>
              <a:t> </a:t>
            </a:r>
            <a:r>
              <a:rPr sz="1800" b="1" dirty="0">
                <a:solidFill>
                  <a:srgbClr val="4D4D4D"/>
                </a:solidFill>
                <a:latin typeface="Calibri"/>
                <a:cs typeface="Calibri"/>
              </a:rPr>
              <a:t>across</a:t>
            </a:r>
            <a:r>
              <a:rPr sz="1800" b="1" spc="-140" dirty="0">
                <a:solidFill>
                  <a:srgbClr val="4D4D4D"/>
                </a:solidFill>
                <a:latin typeface="Calibri"/>
                <a:cs typeface="Calibri"/>
              </a:rPr>
              <a:t> </a:t>
            </a:r>
            <a:r>
              <a:rPr sz="1800" b="1" spc="-25" dirty="0">
                <a:solidFill>
                  <a:srgbClr val="4D4D4D"/>
                </a:solidFill>
                <a:latin typeface="Calibri"/>
                <a:cs typeface="Calibri"/>
              </a:rPr>
              <a:t>the </a:t>
            </a:r>
            <a:r>
              <a:rPr sz="1800" b="1" dirty="0">
                <a:solidFill>
                  <a:srgbClr val="4D4D4D"/>
                </a:solidFill>
                <a:latin typeface="Calibri"/>
                <a:cs typeface="Calibri"/>
              </a:rPr>
              <a:t>EU,</a:t>
            </a:r>
            <a:r>
              <a:rPr sz="1800" b="1" spc="-10" dirty="0">
                <a:solidFill>
                  <a:srgbClr val="4D4D4D"/>
                </a:solidFill>
                <a:latin typeface="Calibri"/>
                <a:cs typeface="Calibri"/>
              </a:rPr>
              <a:t> facilitating</a:t>
            </a:r>
            <a:r>
              <a:rPr sz="1800" b="1" spc="-110" dirty="0">
                <a:solidFill>
                  <a:srgbClr val="4D4D4D"/>
                </a:solidFill>
                <a:latin typeface="Calibri"/>
                <a:cs typeface="Calibri"/>
              </a:rPr>
              <a:t> </a:t>
            </a:r>
            <a:r>
              <a:rPr sz="1800" b="1" dirty="0">
                <a:solidFill>
                  <a:srgbClr val="4D4D4D"/>
                </a:solidFill>
                <a:latin typeface="Calibri"/>
                <a:cs typeface="Calibri"/>
              </a:rPr>
              <a:t>digital</a:t>
            </a:r>
            <a:r>
              <a:rPr sz="1800" b="1" spc="10" dirty="0">
                <a:solidFill>
                  <a:srgbClr val="4D4D4D"/>
                </a:solidFill>
                <a:latin typeface="Calibri"/>
                <a:cs typeface="Calibri"/>
              </a:rPr>
              <a:t> </a:t>
            </a:r>
            <a:r>
              <a:rPr sz="1800" b="1" spc="-10" dirty="0">
                <a:solidFill>
                  <a:srgbClr val="4D4D4D"/>
                </a:solidFill>
                <a:latin typeface="Calibri"/>
                <a:cs typeface="Calibri"/>
              </a:rPr>
              <a:t>transactions</a:t>
            </a:r>
            <a:r>
              <a:rPr sz="1800" b="1" spc="-45" dirty="0">
                <a:solidFill>
                  <a:srgbClr val="4D4D4D"/>
                </a:solidFill>
                <a:latin typeface="Calibri"/>
                <a:cs typeface="Calibri"/>
              </a:rPr>
              <a:t> </a:t>
            </a:r>
            <a:r>
              <a:rPr sz="1800" b="1" dirty="0">
                <a:solidFill>
                  <a:srgbClr val="4D4D4D"/>
                </a:solidFill>
                <a:latin typeface="Calibri"/>
                <a:cs typeface="Calibri"/>
              </a:rPr>
              <a:t>and</a:t>
            </a:r>
            <a:r>
              <a:rPr sz="1800" b="1" spc="15" dirty="0">
                <a:solidFill>
                  <a:srgbClr val="4D4D4D"/>
                </a:solidFill>
                <a:latin typeface="Calibri"/>
                <a:cs typeface="Calibri"/>
              </a:rPr>
              <a:t> </a:t>
            </a:r>
            <a:r>
              <a:rPr sz="1800" b="1" dirty="0">
                <a:solidFill>
                  <a:srgbClr val="4D4D4D"/>
                </a:solidFill>
                <a:latin typeface="Calibri"/>
                <a:cs typeface="Calibri"/>
              </a:rPr>
              <a:t>services</a:t>
            </a:r>
            <a:r>
              <a:rPr sz="1800" b="1" spc="-45" dirty="0">
                <a:solidFill>
                  <a:srgbClr val="4D4D4D"/>
                </a:solidFill>
                <a:latin typeface="Calibri"/>
                <a:cs typeface="Calibri"/>
              </a:rPr>
              <a:t> </a:t>
            </a:r>
            <a:r>
              <a:rPr sz="1800" b="1" dirty="0">
                <a:solidFill>
                  <a:srgbClr val="4D4D4D"/>
                </a:solidFill>
                <a:latin typeface="Calibri"/>
                <a:cs typeface="Calibri"/>
              </a:rPr>
              <a:t>across</a:t>
            </a:r>
            <a:r>
              <a:rPr sz="1800" b="1" spc="-45" dirty="0">
                <a:solidFill>
                  <a:srgbClr val="4D4D4D"/>
                </a:solidFill>
                <a:latin typeface="Calibri"/>
                <a:cs typeface="Calibri"/>
              </a:rPr>
              <a:t> </a:t>
            </a:r>
            <a:r>
              <a:rPr sz="1800" b="1" spc="-10" dirty="0">
                <a:solidFill>
                  <a:srgbClr val="4D4D4D"/>
                </a:solidFill>
                <a:latin typeface="Calibri"/>
                <a:cs typeface="Calibri"/>
              </a:rPr>
              <a:t>borders.</a:t>
            </a:r>
            <a:endParaRPr sz="1800">
              <a:latin typeface="Calibri"/>
              <a:cs typeface="Calibri"/>
            </a:endParaRPr>
          </a:p>
        </p:txBody>
      </p:sp>
      <p:sp>
        <p:nvSpPr>
          <p:cNvPr id="16" name="object 16"/>
          <p:cNvSpPr txBox="1"/>
          <p:nvPr/>
        </p:nvSpPr>
        <p:spPr>
          <a:xfrm>
            <a:off x="974725" y="3988752"/>
            <a:ext cx="2877820" cy="1238885"/>
          </a:xfrm>
          <a:prstGeom prst="rect">
            <a:avLst/>
          </a:prstGeom>
        </p:spPr>
        <p:txBody>
          <a:bodyPr vert="horz" wrap="square" lIns="0" tIns="8890" rIns="0" bIns="0" rtlCol="0">
            <a:spAutoFit/>
          </a:bodyPr>
          <a:lstStyle/>
          <a:p>
            <a:pPr marL="12700" marR="5080" lvl="0" indent="0" algn="ctr" defTabSz="914400" eaLnBrk="1" fontAlgn="auto" latinLnBrk="0" hangingPunct="1">
              <a:lnSpc>
                <a:spcPct val="103000"/>
              </a:lnSpc>
              <a:spcBef>
                <a:spcPts val="70"/>
              </a:spcBef>
              <a:spcAft>
                <a:spcPts val="0"/>
              </a:spcAft>
              <a:buClrTx/>
              <a:buSzTx/>
              <a:buFontTx/>
              <a:buNone/>
              <a:tabLst/>
              <a:defRPr/>
            </a:pPr>
            <a:r>
              <a:rPr kumimoji="0" sz="1550" b="1" i="0" u="none" strike="noStrike" kern="0" cap="none" spc="0" normalizeH="0" baseline="0" noProof="0" dirty="0">
                <a:ln>
                  <a:noFill/>
                </a:ln>
                <a:solidFill>
                  <a:srgbClr val="6D7191"/>
                </a:solidFill>
                <a:effectLst/>
                <a:uLnTx/>
                <a:uFillTx/>
                <a:latin typeface="Calibri"/>
                <a:cs typeface="Calibri"/>
              </a:rPr>
              <a:t>Interoperability</a:t>
            </a:r>
            <a:r>
              <a:rPr kumimoji="0" sz="1550" b="0" i="0" u="none" strike="noStrike" kern="0" cap="none" spc="0" normalizeH="0" baseline="0" noProof="0" dirty="0">
                <a:ln>
                  <a:noFill/>
                </a:ln>
                <a:solidFill>
                  <a:srgbClr val="6D7191"/>
                </a:solidFill>
                <a:effectLst/>
                <a:uLnTx/>
                <a:uFillTx/>
                <a:latin typeface="Calibri"/>
                <a:cs typeface="Calibri"/>
              </a:rPr>
              <a:t>,</a:t>
            </a:r>
            <a:r>
              <a:rPr kumimoji="0" sz="1550" b="0" i="0" u="none" strike="noStrike" kern="0" cap="none" spc="190" normalizeH="0" baseline="0" noProof="0" dirty="0">
                <a:ln>
                  <a:noFill/>
                </a:ln>
                <a:solidFill>
                  <a:srgbClr val="6D7191"/>
                </a:solidFill>
                <a:effectLst/>
                <a:uLnTx/>
                <a:uFillTx/>
                <a:latin typeface="Calibri"/>
                <a:cs typeface="Calibri"/>
              </a:rPr>
              <a:t> </a:t>
            </a:r>
            <a:r>
              <a:rPr kumimoji="0" sz="1550" b="0" i="0" u="none" strike="noStrike" kern="0" cap="none" spc="-10" normalizeH="0" baseline="0" noProof="0" dirty="0">
                <a:ln>
                  <a:noFill/>
                </a:ln>
                <a:solidFill>
                  <a:srgbClr val="6D7191"/>
                </a:solidFill>
                <a:effectLst/>
                <a:uLnTx/>
                <a:uFillTx/>
                <a:latin typeface="Calibri"/>
                <a:cs typeface="Calibri"/>
              </a:rPr>
              <a:t>cross-recognition, </a:t>
            </a:r>
            <a:r>
              <a:rPr kumimoji="0" sz="1550" b="0" i="0" u="none" strike="noStrike" kern="0" cap="none" spc="0" normalizeH="0" baseline="0" noProof="0" dirty="0">
                <a:ln>
                  <a:noFill/>
                </a:ln>
                <a:solidFill>
                  <a:srgbClr val="6D7191"/>
                </a:solidFill>
                <a:effectLst/>
                <a:uLnTx/>
                <a:uFillTx/>
                <a:latin typeface="Calibri"/>
                <a:cs typeface="Calibri"/>
              </a:rPr>
              <a:t>and</a:t>
            </a:r>
            <a:r>
              <a:rPr kumimoji="0" sz="1550" b="0" i="0" u="none" strike="noStrike" kern="0" cap="none" spc="5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acceptance</a:t>
            </a:r>
            <a:r>
              <a:rPr kumimoji="0" sz="1550" b="0" i="0" u="none" strike="noStrike" kern="0" cap="none" spc="19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of</a:t>
            </a:r>
            <a:r>
              <a:rPr kumimoji="0" sz="1550" b="0" i="0" u="none" strike="noStrike" kern="0" cap="none" spc="11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digital</a:t>
            </a:r>
            <a:r>
              <a:rPr kumimoji="0" sz="1550" b="0" i="0" u="none" strike="noStrike" kern="0" cap="none" spc="-10" normalizeH="0" baseline="0" noProof="0" dirty="0">
                <a:ln>
                  <a:noFill/>
                </a:ln>
                <a:solidFill>
                  <a:srgbClr val="6D7191"/>
                </a:solidFill>
                <a:effectLst/>
                <a:uLnTx/>
                <a:uFillTx/>
                <a:latin typeface="Calibri"/>
                <a:cs typeface="Calibri"/>
              </a:rPr>
              <a:t> </a:t>
            </a:r>
            <a:r>
              <a:rPr kumimoji="0" sz="1550" b="0" i="0" u="none" strike="noStrike" kern="0" cap="none" spc="-25" normalizeH="0" baseline="0" noProof="0" dirty="0">
                <a:ln>
                  <a:noFill/>
                </a:ln>
                <a:solidFill>
                  <a:srgbClr val="6D7191"/>
                </a:solidFill>
                <a:effectLst/>
                <a:uLnTx/>
                <a:uFillTx/>
                <a:latin typeface="Calibri"/>
                <a:cs typeface="Calibri"/>
              </a:rPr>
              <a:t>ID </a:t>
            </a:r>
            <a:r>
              <a:rPr kumimoji="0" sz="1550" b="0" i="0" u="none" strike="noStrike" kern="0" cap="none" spc="0" normalizeH="0" baseline="0" noProof="0" dirty="0">
                <a:ln>
                  <a:noFill/>
                </a:ln>
                <a:solidFill>
                  <a:srgbClr val="6D7191"/>
                </a:solidFill>
                <a:effectLst/>
                <a:uLnTx/>
                <a:uFillTx/>
                <a:latin typeface="Calibri"/>
                <a:cs typeface="Calibri"/>
              </a:rPr>
              <a:t>credentials</a:t>
            </a:r>
            <a:r>
              <a:rPr kumimoji="0" sz="1550" b="0" i="0" u="none" strike="noStrike" kern="0" cap="none" spc="18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is</a:t>
            </a:r>
            <a:r>
              <a:rPr kumimoji="0" sz="1550" b="0" i="0" u="none" strike="noStrike" kern="0" cap="none" spc="2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ensured</a:t>
            </a:r>
            <a:r>
              <a:rPr kumimoji="0" sz="1550" b="0" i="0" u="none" strike="noStrike" kern="0" cap="none" spc="19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through</a:t>
            </a:r>
            <a:r>
              <a:rPr kumimoji="0" sz="1550" b="0" i="0" u="none" strike="noStrike" kern="0" cap="none" spc="110" normalizeH="0" baseline="0" noProof="0" dirty="0">
                <a:ln>
                  <a:noFill/>
                </a:ln>
                <a:solidFill>
                  <a:srgbClr val="6D7191"/>
                </a:solidFill>
                <a:effectLst/>
                <a:uLnTx/>
                <a:uFillTx/>
                <a:latin typeface="Calibri"/>
                <a:cs typeface="Calibri"/>
              </a:rPr>
              <a:t> </a:t>
            </a:r>
            <a:r>
              <a:rPr kumimoji="0" sz="1550" b="0" i="0" u="none" strike="noStrike" kern="0" cap="none" spc="-25" normalizeH="0" baseline="0" noProof="0" dirty="0">
                <a:ln>
                  <a:noFill/>
                </a:ln>
                <a:solidFill>
                  <a:srgbClr val="6D7191"/>
                </a:solidFill>
                <a:effectLst/>
                <a:uLnTx/>
                <a:uFillTx/>
                <a:latin typeface="Calibri"/>
                <a:cs typeface="Calibri"/>
              </a:rPr>
              <a:t>the </a:t>
            </a:r>
            <a:r>
              <a:rPr kumimoji="0" sz="1550" b="1" i="0" u="none" strike="noStrike" kern="0" cap="none" spc="0" normalizeH="0" baseline="0" noProof="0" dirty="0">
                <a:ln>
                  <a:noFill/>
                </a:ln>
                <a:solidFill>
                  <a:srgbClr val="6D7191"/>
                </a:solidFill>
                <a:effectLst/>
                <a:uLnTx/>
                <a:uFillTx/>
                <a:latin typeface="Calibri"/>
                <a:cs typeface="Calibri"/>
              </a:rPr>
              <a:t>compliance</a:t>
            </a:r>
            <a:r>
              <a:rPr kumimoji="0" sz="1550" b="1" i="0" u="none" strike="noStrike" kern="0" cap="none" spc="200" normalizeH="0" baseline="0" noProof="0" dirty="0">
                <a:ln>
                  <a:noFill/>
                </a:ln>
                <a:solidFill>
                  <a:srgbClr val="6D7191"/>
                </a:solidFill>
                <a:effectLst/>
                <a:uLnTx/>
                <a:uFillTx/>
                <a:latin typeface="Calibri"/>
                <a:cs typeface="Calibri"/>
              </a:rPr>
              <a:t> </a:t>
            </a:r>
            <a:r>
              <a:rPr kumimoji="0" sz="1550" b="1" i="0" u="none" strike="noStrike" kern="0" cap="none" spc="0" normalizeH="0" baseline="0" noProof="0" dirty="0">
                <a:ln>
                  <a:noFill/>
                </a:ln>
                <a:solidFill>
                  <a:srgbClr val="6D7191"/>
                </a:solidFill>
                <a:effectLst/>
                <a:uLnTx/>
                <a:uFillTx/>
                <a:latin typeface="Calibri"/>
                <a:cs typeface="Calibri"/>
              </a:rPr>
              <a:t>with</a:t>
            </a:r>
            <a:r>
              <a:rPr kumimoji="0" sz="1550" b="1" i="0" u="none" strike="noStrike" kern="0" cap="none" spc="80" normalizeH="0" baseline="0" noProof="0" dirty="0">
                <a:ln>
                  <a:noFill/>
                </a:ln>
                <a:solidFill>
                  <a:srgbClr val="6D7191"/>
                </a:solidFill>
                <a:effectLst/>
                <a:uLnTx/>
                <a:uFillTx/>
                <a:latin typeface="Calibri"/>
                <a:cs typeface="Calibri"/>
              </a:rPr>
              <a:t> </a:t>
            </a:r>
            <a:r>
              <a:rPr kumimoji="0" sz="1550" b="1" i="0" u="none" strike="noStrike" kern="0" cap="none" spc="-25" normalizeH="0" baseline="0" noProof="0" dirty="0">
                <a:ln>
                  <a:noFill/>
                </a:ln>
                <a:solidFill>
                  <a:srgbClr val="6D7191"/>
                </a:solidFill>
                <a:effectLst/>
                <a:uLnTx/>
                <a:uFillTx/>
                <a:latin typeface="Calibri"/>
                <a:cs typeface="Calibri"/>
              </a:rPr>
              <a:t>ARF </a:t>
            </a:r>
            <a:r>
              <a:rPr kumimoji="0" sz="1550" b="1" i="0" u="none" strike="noStrike" kern="0" cap="none" spc="-10" normalizeH="0" baseline="0" noProof="0" dirty="0">
                <a:ln>
                  <a:noFill/>
                </a:ln>
                <a:solidFill>
                  <a:srgbClr val="6D7191"/>
                </a:solidFill>
                <a:effectLst/>
                <a:uLnTx/>
                <a:uFillTx/>
                <a:latin typeface="Calibri"/>
                <a:cs typeface="Calibri"/>
              </a:rPr>
              <a:t>specifications</a:t>
            </a:r>
            <a:r>
              <a:rPr kumimoji="0" sz="1550" b="0" i="0" u="none" strike="noStrike" kern="0" cap="none" spc="-10" normalizeH="0" baseline="0" noProof="0" dirty="0">
                <a:ln>
                  <a:noFill/>
                </a:ln>
                <a:solidFill>
                  <a:srgbClr val="6D7191"/>
                </a:solidFill>
                <a:effectLst/>
                <a:uLnTx/>
                <a:uFillTx/>
                <a:latin typeface="Calibri"/>
                <a:cs typeface="Calibri"/>
              </a:rPr>
              <a:t>.</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17" name="object 17"/>
          <p:cNvSpPr txBox="1"/>
          <p:nvPr/>
        </p:nvSpPr>
        <p:spPr>
          <a:xfrm>
            <a:off x="4589526" y="3988752"/>
            <a:ext cx="2763520" cy="1238885"/>
          </a:xfrm>
          <a:prstGeom prst="rect">
            <a:avLst/>
          </a:prstGeom>
        </p:spPr>
        <p:txBody>
          <a:bodyPr vert="horz" wrap="square" lIns="0" tIns="8890" rIns="0" bIns="0" rtlCol="0">
            <a:spAutoFit/>
          </a:bodyPr>
          <a:lstStyle/>
          <a:p>
            <a:pPr marL="12700" marR="5080" lvl="0" indent="-12065" algn="ctr" defTabSz="914400" eaLnBrk="1" fontAlgn="auto" latinLnBrk="0" hangingPunct="1">
              <a:lnSpc>
                <a:spcPct val="103000"/>
              </a:lnSpc>
              <a:spcBef>
                <a:spcPts val="70"/>
              </a:spcBef>
              <a:spcAft>
                <a:spcPts val="0"/>
              </a:spcAft>
              <a:buClrTx/>
              <a:buSzTx/>
              <a:buFontTx/>
              <a:buNone/>
              <a:tabLst/>
              <a:defRPr/>
            </a:pPr>
            <a:r>
              <a:rPr kumimoji="0" sz="1550" b="1" i="0" u="none" strike="noStrike" kern="0" cap="none" spc="0" normalizeH="0" baseline="0" noProof="0" dirty="0">
                <a:ln>
                  <a:noFill/>
                </a:ln>
                <a:solidFill>
                  <a:srgbClr val="6D7191"/>
                </a:solidFill>
                <a:effectLst/>
                <a:uLnTx/>
                <a:uFillTx/>
                <a:latin typeface="Calibri"/>
                <a:cs typeface="Calibri"/>
              </a:rPr>
              <a:t>Consumer</a:t>
            </a:r>
            <a:r>
              <a:rPr kumimoji="0" sz="1550" b="1" i="0" u="none" strike="noStrike" kern="0" cap="none" spc="204" normalizeH="0" baseline="0" noProof="0" dirty="0">
                <a:ln>
                  <a:noFill/>
                </a:ln>
                <a:solidFill>
                  <a:srgbClr val="6D7191"/>
                </a:solidFill>
                <a:effectLst/>
                <a:uLnTx/>
                <a:uFillTx/>
                <a:latin typeface="Calibri"/>
                <a:cs typeface="Calibri"/>
              </a:rPr>
              <a:t> </a:t>
            </a:r>
            <a:r>
              <a:rPr kumimoji="0" sz="1550" b="1" i="0" u="none" strike="noStrike" kern="0" cap="none" spc="0" normalizeH="0" baseline="0" noProof="0" dirty="0">
                <a:ln>
                  <a:noFill/>
                </a:ln>
                <a:solidFill>
                  <a:srgbClr val="6D7191"/>
                </a:solidFill>
                <a:effectLst/>
                <a:uLnTx/>
                <a:uFillTx/>
                <a:latin typeface="Calibri"/>
                <a:cs typeface="Calibri"/>
              </a:rPr>
              <a:t>accessibility</a:t>
            </a:r>
            <a:r>
              <a:rPr kumimoji="0" sz="1550" b="1" i="0" u="none" strike="noStrike" kern="0" cap="none" spc="18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is</a:t>
            </a:r>
            <a:r>
              <a:rPr kumimoji="0" sz="1550" b="0" i="0" u="none" strike="noStrike" kern="0" cap="none" spc="5" normalizeH="0" baseline="0" noProof="0" dirty="0">
                <a:ln>
                  <a:noFill/>
                </a:ln>
                <a:solidFill>
                  <a:srgbClr val="6D7191"/>
                </a:solidFill>
                <a:effectLst/>
                <a:uLnTx/>
                <a:uFillTx/>
                <a:latin typeface="Calibri"/>
                <a:cs typeface="Calibri"/>
              </a:rPr>
              <a:t> </a:t>
            </a:r>
            <a:r>
              <a:rPr kumimoji="0" sz="1550" b="0" i="0" u="none" strike="noStrike" kern="0" cap="none" spc="-10" normalizeH="0" baseline="0" noProof="0" dirty="0">
                <a:ln>
                  <a:noFill/>
                </a:ln>
                <a:solidFill>
                  <a:srgbClr val="6D7191"/>
                </a:solidFill>
                <a:effectLst/>
                <a:uLnTx/>
                <a:uFillTx/>
                <a:latin typeface="Calibri"/>
                <a:cs typeface="Calibri"/>
              </a:rPr>
              <a:t>driven </a:t>
            </a:r>
            <a:r>
              <a:rPr kumimoji="0" sz="1550" b="0" i="0" u="none" strike="noStrike" kern="0" cap="none" spc="0" normalizeH="0" baseline="0" noProof="0" dirty="0">
                <a:ln>
                  <a:noFill/>
                </a:ln>
                <a:solidFill>
                  <a:srgbClr val="6D7191"/>
                </a:solidFill>
                <a:effectLst/>
                <a:uLnTx/>
                <a:uFillTx/>
                <a:latin typeface="Calibri"/>
                <a:cs typeface="Calibri"/>
              </a:rPr>
              <a:t>by</a:t>
            </a:r>
            <a:r>
              <a:rPr kumimoji="0" sz="1550" b="0" i="0" u="none" strike="noStrike" kern="0" cap="none" spc="8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regulation</a:t>
            </a:r>
            <a:r>
              <a:rPr kumimoji="0" sz="1550" b="0" i="0" u="none" strike="noStrike" kern="0" cap="none" spc="12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and</a:t>
            </a:r>
            <a:r>
              <a:rPr kumimoji="0" sz="1550" b="0" i="0" u="none" strike="noStrike" kern="0" cap="none" spc="5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will</a:t>
            </a:r>
            <a:r>
              <a:rPr kumimoji="0" sz="1550" b="0" i="0" u="none" strike="noStrike" kern="0" cap="none" spc="6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be</a:t>
            </a:r>
            <a:r>
              <a:rPr kumimoji="0" sz="1550" b="0" i="0" u="none" strike="noStrike" kern="0" cap="none" spc="45" normalizeH="0" baseline="0" noProof="0" dirty="0">
                <a:ln>
                  <a:noFill/>
                </a:ln>
                <a:solidFill>
                  <a:srgbClr val="6D7191"/>
                </a:solidFill>
                <a:effectLst/>
                <a:uLnTx/>
                <a:uFillTx/>
                <a:latin typeface="Calibri"/>
                <a:cs typeface="Calibri"/>
              </a:rPr>
              <a:t> </a:t>
            </a:r>
            <a:r>
              <a:rPr kumimoji="0" sz="1550" b="1" i="0" u="none" strike="noStrike" kern="0" cap="none" spc="-10" normalizeH="0" baseline="0" noProof="0" dirty="0">
                <a:ln>
                  <a:noFill/>
                </a:ln>
                <a:solidFill>
                  <a:srgbClr val="6D7191"/>
                </a:solidFill>
                <a:effectLst/>
                <a:uLnTx/>
                <a:uFillTx/>
                <a:latin typeface="Calibri"/>
                <a:cs typeface="Calibri"/>
              </a:rPr>
              <a:t>ensured </a:t>
            </a:r>
            <a:r>
              <a:rPr kumimoji="0" sz="1550" b="1" i="0" u="none" strike="noStrike" kern="0" cap="none" spc="0" normalizeH="0" baseline="0" noProof="0" dirty="0">
                <a:ln>
                  <a:noFill/>
                </a:ln>
                <a:solidFill>
                  <a:srgbClr val="6D7191"/>
                </a:solidFill>
                <a:effectLst/>
                <a:uLnTx/>
                <a:uFillTx/>
                <a:latin typeface="Calibri"/>
                <a:cs typeface="Calibri"/>
              </a:rPr>
              <a:t>by</a:t>
            </a:r>
            <a:r>
              <a:rPr kumimoji="0" sz="1550" b="1" i="0" u="none" strike="noStrike" kern="0" cap="none" spc="30" normalizeH="0" baseline="0" noProof="0" dirty="0">
                <a:ln>
                  <a:noFill/>
                </a:ln>
                <a:solidFill>
                  <a:srgbClr val="6D7191"/>
                </a:solidFill>
                <a:effectLst/>
                <a:uLnTx/>
                <a:uFillTx/>
                <a:latin typeface="Calibri"/>
                <a:cs typeface="Calibri"/>
              </a:rPr>
              <a:t> </a:t>
            </a:r>
            <a:r>
              <a:rPr kumimoji="0" sz="1550" b="1" i="0" u="none" strike="noStrike" kern="0" cap="none" spc="0" normalizeH="0" baseline="0" noProof="0" dirty="0">
                <a:ln>
                  <a:noFill/>
                </a:ln>
                <a:solidFill>
                  <a:srgbClr val="6D7191"/>
                </a:solidFill>
                <a:effectLst/>
                <a:uLnTx/>
                <a:uFillTx/>
                <a:latin typeface="Calibri"/>
                <a:cs typeface="Calibri"/>
              </a:rPr>
              <a:t>the</a:t>
            </a:r>
            <a:r>
              <a:rPr kumimoji="0" sz="1550" b="1" i="0" u="none" strike="noStrike" kern="0" cap="none" spc="140" normalizeH="0" baseline="0" noProof="0" dirty="0">
                <a:ln>
                  <a:noFill/>
                </a:ln>
                <a:solidFill>
                  <a:srgbClr val="6D7191"/>
                </a:solidFill>
                <a:effectLst/>
                <a:uLnTx/>
                <a:uFillTx/>
                <a:latin typeface="Calibri"/>
                <a:cs typeface="Calibri"/>
              </a:rPr>
              <a:t> </a:t>
            </a:r>
            <a:r>
              <a:rPr kumimoji="0" sz="1550" b="1" i="0" u="none" strike="noStrike" kern="0" cap="none" spc="0" normalizeH="0" baseline="0" noProof="0" dirty="0">
                <a:ln>
                  <a:noFill/>
                </a:ln>
                <a:solidFill>
                  <a:srgbClr val="6D7191"/>
                </a:solidFill>
                <a:effectLst/>
                <a:uLnTx/>
                <a:uFillTx/>
                <a:latin typeface="Calibri"/>
                <a:cs typeface="Calibri"/>
              </a:rPr>
              <a:t>Member</a:t>
            </a:r>
            <a:r>
              <a:rPr kumimoji="0" sz="1550" b="1" i="0" u="none" strike="noStrike" kern="0" cap="none" spc="70" normalizeH="0" baseline="0" noProof="0" dirty="0">
                <a:ln>
                  <a:noFill/>
                </a:ln>
                <a:solidFill>
                  <a:srgbClr val="6D7191"/>
                </a:solidFill>
                <a:effectLst/>
                <a:uLnTx/>
                <a:uFillTx/>
                <a:latin typeface="Calibri"/>
                <a:cs typeface="Calibri"/>
              </a:rPr>
              <a:t> </a:t>
            </a:r>
            <a:r>
              <a:rPr kumimoji="0" sz="1550" b="1" i="0" u="none" strike="noStrike" kern="0" cap="none" spc="0" normalizeH="0" baseline="0" noProof="0" dirty="0">
                <a:ln>
                  <a:noFill/>
                </a:ln>
                <a:solidFill>
                  <a:srgbClr val="6D7191"/>
                </a:solidFill>
                <a:effectLst/>
                <a:uLnTx/>
                <a:uFillTx/>
                <a:latin typeface="Calibri"/>
                <a:cs typeface="Calibri"/>
              </a:rPr>
              <a:t>States</a:t>
            </a:r>
            <a:r>
              <a:rPr kumimoji="0" sz="1550" b="1" i="0" u="none" strike="noStrike" kern="0" cap="none" spc="9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that</a:t>
            </a:r>
            <a:r>
              <a:rPr kumimoji="0" sz="1550" b="0" i="0" u="none" strike="noStrike" kern="0" cap="none" spc="30" normalizeH="0" baseline="0" noProof="0" dirty="0">
                <a:ln>
                  <a:noFill/>
                </a:ln>
                <a:solidFill>
                  <a:srgbClr val="6D7191"/>
                </a:solidFill>
                <a:effectLst/>
                <a:uLnTx/>
                <a:uFillTx/>
                <a:latin typeface="Calibri"/>
                <a:cs typeface="Calibri"/>
              </a:rPr>
              <a:t> </a:t>
            </a:r>
            <a:r>
              <a:rPr kumimoji="0" sz="1550" b="0" i="0" u="none" strike="noStrike" kern="0" cap="none" spc="-25" normalizeH="0" baseline="0" noProof="0" dirty="0">
                <a:ln>
                  <a:noFill/>
                </a:ln>
                <a:solidFill>
                  <a:srgbClr val="6D7191"/>
                </a:solidFill>
                <a:effectLst/>
                <a:uLnTx/>
                <a:uFillTx/>
                <a:latin typeface="Calibri"/>
                <a:cs typeface="Calibri"/>
              </a:rPr>
              <a:t>are </a:t>
            </a:r>
            <a:r>
              <a:rPr kumimoji="0" sz="1550" b="0" i="0" u="none" strike="noStrike" kern="0" cap="none" spc="0" normalizeH="0" baseline="0" noProof="0" dirty="0">
                <a:ln>
                  <a:noFill/>
                </a:ln>
                <a:solidFill>
                  <a:srgbClr val="6D7191"/>
                </a:solidFill>
                <a:effectLst/>
                <a:uLnTx/>
                <a:uFillTx/>
                <a:latin typeface="Calibri"/>
                <a:cs typeface="Calibri"/>
              </a:rPr>
              <a:t>obliged</a:t>
            </a:r>
            <a:r>
              <a:rPr kumimoji="0" sz="1550" b="0" i="0" u="none" strike="noStrike" kern="0" cap="none" spc="10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to</a:t>
            </a:r>
            <a:r>
              <a:rPr kumimoji="0" sz="1550" b="0" i="0" u="none" strike="noStrike" kern="0" cap="none" spc="2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issue</a:t>
            </a:r>
            <a:r>
              <a:rPr kumimoji="0" sz="1550" b="0" i="0" u="none" strike="noStrike" kern="0" cap="none" spc="7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at</a:t>
            </a:r>
            <a:r>
              <a:rPr kumimoji="0" sz="1550" b="0" i="0" u="none" strike="noStrike" kern="0" cap="none" spc="3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least</a:t>
            </a:r>
            <a:r>
              <a:rPr kumimoji="0" sz="1550" b="0" i="0" u="none" strike="noStrike" kern="0" cap="none" spc="105" normalizeH="0" baseline="0" noProof="0" dirty="0">
                <a:ln>
                  <a:noFill/>
                </a:ln>
                <a:solidFill>
                  <a:srgbClr val="6D7191"/>
                </a:solidFill>
                <a:effectLst/>
                <a:uLnTx/>
                <a:uFillTx/>
                <a:latin typeface="Calibri"/>
                <a:cs typeface="Calibri"/>
              </a:rPr>
              <a:t> </a:t>
            </a:r>
            <a:r>
              <a:rPr kumimoji="0" sz="1550" b="0" i="0" u="none" strike="noStrike" kern="0" cap="none" spc="-25" normalizeH="0" baseline="0" noProof="0" dirty="0">
                <a:ln>
                  <a:noFill/>
                </a:ln>
                <a:solidFill>
                  <a:srgbClr val="6D7191"/>
                </a:solidFill>
                <a:effectLst/>
                <a:uLnTx/>
                <a:uFillTx/>
                <a:latin typeface="Calibri"/>
                <a:cs typeface="Calibri"/>
              </a:rPr>
              <a:t>one </a:t>
            </a:r>
            <a:r>
              <a:rPr kumimoji="0" sz="1550" b="0" i="0" u="none" strike="noStrike" kern="0" cap="none" spc="-10" normalizeH="0" baseline="0" noProof="0" dirty="0">
                <a:ln>
                  <a:noFill/>
                </a:ln>
                <a:solidFill>
                  <a:srgbClr val="6D7191"/>
                </a:solidFill>
                <a:effectLst/>
                <a:uLnTx/>
                <a:uFillTx/>
                <a:latin typeface="Calibri"/>
                <a:cs typeface="Calibri"/>
              </a:rPr>
              <a:t>wallet.</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18" name="object 18"/>
          <p:cNvSpPr txBox="1"/>
          <p:nvPr/>
        </p:nvSpPr>
        <p:spPr>
          <a:xfrm>
            <a:off x="8112125" y="3988752"/>
            <a:ext cx="3284220" cy="1486535"/>
          </a:xfrm>
          <a:prstGeom prst="rect">
            <a:avLst/>
          </a:prstGeom>
        </p:spPr>
        <p:txBody>
          <a:bodyPr vert="horz" wrap="square" lIns="0" tIns="8255" rIns="0" bIns="0" rtlCol="0">
            <a:spAutoFit/>
          </a:bodyPr>
          <a:lstStyle/>
          <a:p>
            <a:pPr marL="12700" marR="5080" lvl="0" indent="-1905" algn="ctr" defTabSz="914400" eaLnBrk="1" fontAlgn="auto" latinLnBrk="0" hangingPunct="1">
              <a:lnSpc>
                <a:spcPct val="103400"/>
              </a:lnSpc>
              <a:spcBef>
                <a:spcPts val="65"/>
              </a:spcBef>
              <a:spcAft>
                <a:spcPts val="0"/>
              </a:spcAft>
              <a:buClrTx/>
              <a:buSzTx/>
              <a:buFontTx/>
              <a:buNone/>
              <a:tabLst/>
              <a:defRPr/>
            </a:pPr>
            <a:r>
              <a:rPr kumimoji="0" sz="1550" b="1" i="0" u="none" strike="noStrike" kern="0" cap="none" spc="0" normalizeH="0" baseline="0" noProof="0" dirty="0">
                <a:ln>
                  <a:noFill/>
                </a:ln>
                <a:solidFill>
                  <a:srgbClr val="6D7191"/>
                </a:solidFill>
                <a:effectLst/>
                <a:uLnTx/>
                <a:uFillTx/>
                <a:latin typeface="Calibri"/>
                <a:cs typeface="Calibri"/>
              </a:rPr>
              <a:t>Existing</a:t>
            </a:r>
            <a:r>
              <a:rPr kumimoji="0" sz="1550" b="1" i="0" u="none" strike="noStrike" kern="0" cap="none" spc="200" normalizeH="0" baseline="0" noProof="0" dirty="0">
                <a:ln>
                  <a:noFill/>
                </a:ln>
                <a:solidFill>
                  <a:srgbClr val="6D7191"/>
                </a:solidFill>
                <a:effectLst/>
                <a:uLnTx/>
                <a:uFillTx/>
                <a:latin typeface="Calibri"/>
                <a:cs typeface="Calibri"/>
              </a:rPr>
              <a:t> </a:t>
            </a:r>
            <a:r>
              <a:rPr kumimoji="0" sz="1550" b="1" i="0" u="none" strike="noStrike" kern="0" cap="none" spc="0" normalizeH="0" baseline="0" noProof="0" dirty="0">
                <a:ln>
                  <a:noFill/>
                </a:ln>
                <a:solidFill>
                  <a:srgbClr val="6D7191"/>
                </a:solidFill>
                <a:effectLst/>
                <a:uLnTx/>
                <a:uFillTx/>
                <a:latin typeface="Calibri"/>
                <a:cs typeface="Calibri"/>
              </a:rPr>
              <a:t>eID</a:t>
            </a:r>
            <a:r>
              <a:rPr kumimoji="0" sz="1550" b="1" i="0" u="none" strike="noStrike" kern="0" cap="none" spc="-40" normalizeH="0" baseline="0" noProof="0" dirty="0">
                <a:ln>
                  <a:noFill/>
                </a:ln>
                <a:solidFill>
                  <a:srgbClr val="6D7191"/>
                </a:solidFill>
                <a:effectLst/>
                <a:uLnTx/>
                <a:uFillTx/>
                <a:latin typeface="Calibri"/>
                <a:cs typeface="Calibri"/>
              </a:rPr>
              <a:t> </a:t>
            </a:r>
            <a:r>
              <a:rPr kumimoji="0" sz="1550" b="1" i="0" u="none" strike="noStrike" kern="0" cap="none" spc="0" normalizeH="0" baseline="0" noProof="0" dirty="0">
                <a:ln>
                  <a:noFill/>
                </a:ln>
                <a:solidFill>
                  <a:srgbClr val="6D7191"/>
                </a:solidFill>
                <a:effectLst/>
                <a:uLnTx/>
                <a:uFillTx/>
                <a:latin typeface="Calibri"/>
                <a:cs typeface="Calibri"/>
              </a:rPr>
              <a:t>schemes</a:t>
            </a:r>
            <a:r>
              <a:rPr kumimoji="0" sz="1550" b="1" i="0" u="none" strike="noStrike" kern="0" cap="none" spc="11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at</a:t>
            </a:r>
            <a:r>
              <a:rPr kumimoji="0" sz="1550" b="0" i="0" u="none" strike="noStrike" kern="0" cap="none" spc="5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the</a:t>
            </a:r>
            <a:r>
              <a:rPr kumimoji="0" sz="1550" b="0" i="0" u="none" strike="noStrike" kern="0" cap="none" spc="90" normalizeH="0" baseline="0" noProof="0" dirty="0">
                <a:ln>
                  <a:noFill/>
                </a:ln>
                <a:solidFill>
                  <a:srgbClr val="6D7191"/>
                </a:solidFill>
                <a:effectLst/>
                <a:uLnTx/>
                <a:uFillTx/>
                <a:latin typeface="Calibri"/>
                <a:cs typeface="Calibri"/>
              </a:rPr>
              <a:t> </a:t>
            </a:r>
            <a:r>
              <a:rPr kumimoji="0" sz="1550" b="0" i="0" u="none" strike="noStrike" kern="0" cap="none" spc="-10" normalizeH="0" baseline="0" noProof="0" dirty="0">
                <a:ln>
                  <a:noFill/>
                </a:ln>
                <a:solidFill>
                  <a:srgbClr val="6D7191"/>
                </a:solidFill>
                <a:effectLst/>
                <a:uLnTx/>
                <a:uFillTx/>
                <a:latin typeface="Calibri"/>
                <a:cs typeface="Calibri"/>
              </a:rPr>
              <a:t>national </a:t>
            </a:r>
            <a:r>
              <a:rPr kumimoji="0" sz="1550" b="0" i="0" u="none" strike="noStrike" kern="0" cap="none" spc="0" normalizeH="0" baseline="0" noProof="0" dirty="0">
                <a:ln>
                  <a:noFill/>
                </a:ln>
                <a:solidFill>
                  <a:srgbClr val="6D7191"/>
                </a:solidFill>
                <a:effectLst/>
                <a:uLnTx/>
                <a:uFillTx/>
                <a:latin typeface="Calibri"/>
                <a:cs typeface="Calibri"/>
              </a:rPr>
              <a:t>level</a:t>
            </a:r>
            <a:r>
              <a:rPr kumimoji="0" sz="1550" b="0" i="0" u="none" strike="noStrike" kern="0" cap="none" spc="11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will</a:t>
            </a:r>
            <a:r>
              <a:rPr kumimoji="0" sz="1550" b="0" i="0" u="none" strike="noStrike" kern="0" cap="none" spc="3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be</a:t>
            </a:r>
            <a:r>
              <a:rPr kumimoji="0" sz="1550" b="0" i="0" u="none" strike="noStrike" kern="0" cap="none" spc="7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reusable</a:t>
            </a:r>
            <a:r>
              <a:rPr kumimoji="0" sz="1550" b="0" i="0" u="none" strike="noStrike" kern="0" cap="none" spc="15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for</a:t>
            </a:r>
            <a:r>
              <a:rPr kumimoji="0" sz="1550" b="0" i="0" u="none" strike="noStrike" kern="0" cap="none" spc="-10" normalizeH="0" baseline="0" noProof="0" dirty="0">
                <a:ln>
                  <a:noFill/>
                </a:ln>
                <a:solidFill>
                  <a:srgbClr val="6D7191"/>
                </a:solidFill>
                <a:effectLst/>
                <a:uLnTx/>
                <a:uFillTx/>
                <a:latin typeface="Calibri"/>
                <a:cs typeface="Calibri"/>
              </a:rPr>
              <a:t> </a:t>
            </a:r>
            <a:r>
              <a:rPr kumimoji="0" sz="1550" b="0" i="0" u="none" strike="noStrike" kern="0" cap="none" spc="-25" normalizeH="0" baseline="0" noProof="0" dirty="0">
                <a:ln>
                  <a:noFill/>
                </a:ln>
                <a:solidFill>
                  <a:srgbClr val="6D7191"/>
                </a:solidFill>
                <a:effectLst/>
                <a:uLnTx/>
                <a:uFillTx/>
                <a:latin typeface="Calibri"/>
                <a:cs typeface="Calibri"/>
              </a:rPr>
              <a:t>the</a:t>
            </a:r>
            <a:r>
              <a:rPr kumimoji="0" sz="1550" b="0" i="0" u="none" strike="noStrike" kern="0" cap="none" spc="50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onboarding</a:t>
            </a:r>
            <a:r>
              <a:rPr kumimoji="0" sz="1550" b="0" i="0" u="none" strike="noStrike" kern="0" cap="none" spc="10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of</a:t>
            </a:r>
            <a:r>
              <a:rPr kumimoji="0" sz="1550" b="0" i="0" u="none" strike="noStrike" kern="0" cap="none" spc="7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users</a:t>
            </a:r>
            <a:r>
              <a:rPr kumimoji="0" sz="1550" b="0" i="0" u="none" strike="noStrike" kern="0" cap="none" spc="16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to</a:t>
            </a:r>
            <a:r>
              <a:rPr kumimoji="0" sz="1550" b="0" i="0" u="none" strike="noStrike" kern="0" cap="none" spc="1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the</a:t>
            </a:r>
            <a:r>
              <a:rPr kumimoji="0" sz="1550" b="0" i="0" u="none" strike="noStrike" kern="0" cap="none" spc="-1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EUDI</a:t>
            </a:r>
            <a:r>
              <a:rPr kumimoji="0" sz="1550" b="0" i="0" u="none" strike="noStrike" kern="0" cap="none" spc="160" normalizeH="0" baseline="0" noProof="0" dirty="0">
                <a:ln>
                  <a:noFill/>
                </a:ln>
                <a:solidFill>
                  <a:srgbClr val="6D7191"/>
                </a:solidFill>
                <a:effectLst/>
                <a:uLnTx/>
                <a:uFillTx/>
                <a:latin typeface="Calibri"/>
                <a:cs typeface="Calibri"/>
              </a:rPr>
              <a:t> </a:t>
            </a:r>
            <a:r>
              <a:rPr kumimoji="0" sz="1550" b="0" i="0" u="none" strike="noStrike" kern="0" cap="none" spc="-10" normalizeH="0" baseline="0" noProof="0" dirty="0">
                <a:ln>
                  <a:noFill/>
                </a:ln>
                <a:solidFill>
                  <a:srgbClr val="6D7191"/>
                </a:solidFill>
                <a:effectLst/>
                <a:uLnTx/>
                <a:uFillTx/>
                <a:latin typeface="Calibri"/>
                <a:cs typeface="Calibri"/>
              </a:rPr>
              <a:t>wallets </a:t>
            </a:r>
            <a:r>
              <a:rPr kumimoji="0" sz="1550" b="0" i="0" u="none" strike="noStrike" kern="0" cap="none" spc="0" normalizeH="0" baseline="0" noProof="0" dirty="0">
                <a:ln>
                  <a:noFill/>
                </a:ln>
                <a:solidFill>
                  <a:srgbClr val="6D7191"/>
                </a:solidFill>
                <a:effectLst/>
                <a:uLnTx/>
                <a:uFillTx/>
                <a:latin typeface="Calibri"/>
                <a:cs typeface="Calibri"/>
              </a:rPr>
              <a:t>(see</a:t>
            </a:r>
            <a:r>
              <a:rPr kumimoji="0" sz="1550" b="0" i="0" u="none" strike="noStrike" kern="0" cap="none" spc="14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Recital</a:t>
            </a:r>
            <a:r>
              <a:rPr kumimoji="0" sz="1550" b="0" i="0" u="none" strike="noStrike" kern="0" cap="none" spc="114"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28,</a:t>
            </a:r>
            <a:r>
              <a:rPr kumimoji="0" sz="1550" b="0" i="0" u="none" strike="noStrike" kern="0" cap="none" spc="-6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Art.</a:t>
            </a:r>
            <a:r>
              <a:rPr kumimoji="0" sz="1550" b="0" i="0" u="none" strike="noStrike" kern="0" cap="none" spc="15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5a(24) of</a:t>
            </a:r>
            <a:r>
              <a:rPr kumimoji="0" sz="1550" b="0" i="0" u="none" strike="noStrike" kern="0" cap="none" spc="7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the</a:t>
            </a:r>
            <a:r>
              <a:rPr kumimoji="0" sz="1550" b="0" i="0" u="none" strike="noStrike" kern="0" cap="none" spc="70" normalizeH="0" baseline="0" noProof="0" dirty="0">
                <a:ln>
                  <a:noFill/>
                </a:ln>
                <a:solidFill>
                  <a:srgbClr val="6D7191"/>
                </a:solidFill>
                <a:effectLst/>
                <a:uLnTx/>
                <a:uFillTx/>
                <a:latin typeface="Calibri"/>
                <a:cs typeface="Calibri"/>
              </a:rPr>
              <a:t> </a:t>
            </a:r>
            <a:r>
              <a:rPr kumimoji="0" sz="1550" b="0" i="0" u="none" strike="noStrike" kern="0" cap="none" spc="-20" normalizeH="0" baseline="0" noProof="0" dirty="0">
                <a:ln>
                  <a:noFill/>
                </a:ln>
                <a:solidFill>
                  <a:srgbClr val="6D7191"/>
                </a:solidFill>
                <a:effectLst/>
                <a:uLnTx/>
                <a:uFillTx/>
                <a:latin typeface="Calibri"/>
                <a:cs typeface="Calibri"/>
              </a:rPr>
              <a:t>EUDI </a:t>
            </a:r>
            <a:r>
              <a:rPr kumimoji="0" sz="1550" b="0" i="0" u="none" strike="noStrike" kern="0" cap="none" spc="0" normalizeH="0" baseline="0" noProof="0" dirty="0">
                <a:ln>
                  <a:noFill/>
                </a:ln>
                <a:solidFill>
                  <a:srgbClr val="6D7191"/>
                </a:solidFill>
                <a:effectLst/>
                <a:uLnTx/>
                <a:uFillTx/>
                <a:latin typeface="Calibri"/>
                <a:cs typeface="Calibri"/>
              </a:rPr>
              <a:t>Regulation).</a:t>
            </a:r>
            <a:r>
              <a:rPr kumimoji="0" sz="1550" b="0" i="0" u="none" strike="noStrike" kern="0" cap="none" spc="16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Onboarding</a:t>
            </a:r>
            <a:r>
              <a:rPr kumimoji="0" sz="1550" b="0" i="0" u="none" strike="noStrike" kern="0" cap="none" spc="12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procedures</a:t>
            </a:r>
            <a:r>
              <a:rPr kumimoji="0" sz="1550" b="0" i="0" u="none" strike="noStrike" kern="0" cap="none" spc="245" normalizeH="0" baseline="0" noProof="0" dirty="0">
                <a:ln>
                  <a:noFill/>
                </a:ln>
                <a:solidFill>
                  <a:srgbClr val="6D7191"/>
                </a:solidFill>
                <a:effectLst/>
                <a:uLnTx/>
                <a:uFillTx/>
                <a:latin typeface="Calibri"/>
                <a:cs typeface="Calibri"/>
              </a:rPr>
              <a:t> </a:t>
            </a:r>
            <a:r>
              <a:rPr kumimoji="0" sz="1550" b="0" i="0" u="none" strike="noStrike" kern="0" cap="none" spc="-25" normalizeH="0" baseline="0" noProof="0" dirty="0">
                <a:ln>
                  <a:noFill/>
                </a:ln>
                <a:solidFill>
                  <a:srgbClr val="6D7191"/>
                </a:solidFill>
                <a:effectLst/>
                <a:uLnTx/>
                <a:uFillTx/>
                <a:latin typeface="Calibri"/>
                <a:cs typeface="Calibri"/>
              </a:rPr>
              <a:t>to </a:t>
            </a:r>
            <a:r>
              <a:rPr kumimoji="0" sz="1550" b="0" i="0" u="none" strike="noStrike" kern="0" cap="none" spc="0" normalizeH="0" baseline="0" noProof="0" dirty="0">
                <a:ln>
                  <a:noFill/>
                </a:ln>
                <a:solidFill>
                  <a:srgbClr val="6D7191"/>
                </a:solidFill>
                <a:effectLst/>
                <a:uLnTx/>
                <a:uFillTx/>
                <a:latin typeface="Calibri"/>
                <a:cs typeface="Calibri"/>
              </a:rPr>
              <a:t>be</a:t>
            </a:r>
            <a:r>
              <a:rPr kumimoji="0" sz="1550" b="0" i="0" u="none" strike="noStrike" kern="0" cap="none" spc="9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established</a:t>
            </a:r>
            <a:r>
              <a:rPr kumimoji="0" sz="1550" b="0" i="0" u="none" strike="noStrike" kern="0" cap="none" spc="12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in</a:t>
            </a:r>
            <a:r>
              <a:rPr kumimoji="0" sz="1550" b="0" i="0" u="none" strike="noStrike" kern="0" cap="none" spc="5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Implementing</a:t>
            </a:r>
            <a:r>
              <a:rPr kumimoji="0" sz="1550" b="0" i="0" u="none" strike="noStrike" kern="0" cap="none" spc="220" normalizeH="0" baseline="0" noProof="0" dirty="0">
                <a:ln>
                  <a:noFill/>
                </a:ln>
                <a:solidFill>
                  <a:srgbClr val="6D7191"/>
                </a:solidFill>
                <a:effectLst/>
                <a:uLnTx/>
                <a:uFillTx/>
                <a:latin typeface="Calibri"/>
                <a:cs typeface="Calibri"/>
              </a:rPr>
              <a:t> </a:t>
            </a:r>
            <a:r>
              <a:rPr kumimoji="0" sz="1550" b="0" i="0" u="none" strike="noStrike" kern="0" cap="none" spc="-20" normalizeH="0" baseline="0" noProof="0" dirty="0">
                <a:ln>
                  <a:noFill/>
                </a:ln>
                <a:solidFill>
                  <a:srgbClr val="6D7191"/>
                </a:solidFill>
                <a:effectLst/>
                <a:uLnTx/>
                <a:uFillTx/>
                <a:latin typeface="Calibri"/>
                <a:cs typeface="Calibri"/>
              </a:rPr>
              <a:t>Acts.</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525" y="0"/>
            <a:ext cx="12182474" cy="6857999"/>
          </a:xfrm>
          <a:prstGeom prst="rect">
            <a:avLst/>
          </a:prstGeom>
        </p:spPr>
      </p:pic>
      <p:sp>
        <p:nvSpPr>
          <p:cNvPr id="3" name="object 3"/>
          <p:cNvSpPr/>
          <p:nvPr/>
        </p:nvSpPr>
        <p:spPr>
          <a:xfrm>
            <a:off x="661987" y="4825"/>
            <a:ext cx="0" cy="1272540"/>
          </a:xfrm>
          <a:custGeom>
            <a:avLst/>
            <a:gdLst/>
            <a:ahLst/>
            <a:cxnLst/>
            <a:rect l="l" t="t" r="r" b="b"/>
            <a:pathLst>
              <a:path h="1272540">
                <a:moveTo>
                  <a:pt x="0" y="0"/>
                </a:moveTo>
                <a:lnTo>
                  <a:pt x="0" y="1272413"/>
                </a:lnTo>
              </a:path>
            </a:pathLst>
          </a:custGeom>
          <a:ln w="12700">
            <a:solidFill>
              <a:srgbClr val="0C45C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4" name="object 4"/>
          <p:cNvGrpSpPr/>
          <p:nvPr/>
        </p:nvGrpSpPr>
        <p:grpSpPr>
          <a:xfrm>
            <a:off x="0" y="0"/>
            <a:ext cx="12182475" cy="6858000"/>
            <a:chOff x="0" y="0"/>
            <a:chExt cx="12182475" cy="6858000"/>
          </a:xfrm>
        </p:grpSpPr>
        <p:sp>
          <p:nvSpPr>
            <p:cNvPr id="5" name="object 5"/>
            <p:cNvSpPr/>
            <p:nvPr/>
          </p:nvSpPr>
          <p:spPr>
            <a:xfrm>
              <a:off x="2428874" y="3657600"/>
              <a:ext cx="7331709" cy="0"/>
            </a:xfrm>
            <a:custGeom>
              <a:avLst/>
              <a:gdLst/>
              <a:ahLst/>
              <a:cxnLst/>
              <a:rect l="l" t="t" r="r" b="b"/>
              <a:pathLst>
                <a:path w="7331709">
                  <a:moveTo>
                    <a:pt x="0" y="0"/>
                  </a:moveTo>
                  <a:lnTo>
                    <a:pt x="7331583" y="0"/>
                  </a:lnTo>
                </a:path>
              </a:pathLst>
            </a:custGeom>
            <a:ln w="38100">
              <a:solidFill>
                <a:srgbClr val="E4E2E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6" name="object 6"/>
            <p:cNvPicPr/>
            <p:nvPr/>
          </p:nvPicPr>
          <p:blipFill>
            <a:blip r:embed="rId3" cstate="print"/>
            <a:stretch>
              <a:fillRect/>
            </a:stretch>
          </p:blipFill>
          <p:spPr>
            <a:xfrm>
              <a:off x="9191625" y="0"/>
              <a:ext cx="2990850" cy="2066925"/>
            </a:xfrm>
            <a:prstGeom prst="rect">
              <a:avLst/>
            </a:prstGeom>
          </p:spPr>
        </p:pic>
        <p:pic>
          <p:nvPicPr>
            <p:cNvPr id="7" name="object 7"/>
            <p:cNvPicPr/>
            <p:nvPr/>
          </p:nvPicPr>
          <p:blipFill>
            <a:blip r:embed="rId4" cstate="print"/>
            <a:stretch>
              <a:fillRect/>
            </a:stretch>
          </p:blipFill>
          <p:spPr>
            <a:xfrm>
              <a:off x="0" y="3724273"/>
              <a:ext cx="2362199" cy="3133723"/>
            </a:xfrm>
            <a:prstGeom prst="rect">
              <a:avLst/>
            </a:prstGeom>
          </p:spPr>
        </p:pic>
        <p:pic>
          <p:nvPicPr>
            <p:cNvPr id="8" name="object 8"/>
            <p:cNvPicPr/>
            <p:nvPr/>
          </p:nvPicPr>
          <p:blipFill>
            <a:blip r:embed="rId5" cstate="print"/>
            <a:stretch>
              <a:fillRect/>
            </a:stretch>
          </p:blipFill>
          <p:spPr>
            <a:xfrm>
              <a:off x="962024" y="2085975"/>
              <a:ext cx="3314700" cy="2000250"/>
            </a:xfrm>
            <a:prstGeom prst="rect">
              <a:avLst/>
            </a:prstGeom>
          </p:spPr>
        </p:pic>
        <p:pic>
          <p:nvPicPr>
            <p:cNvPr id="9" name="object 9"/>
            <p:cNvPicPr/>
            <p:nvPr/>
          </p:nvPicPr>
          <p:blipFill>
            <a:blip r:embed="rId6" cstate="print"/>
            <a:stretch>
              <a:fillRect/>
            </a:stretch>
          </p:blipFill>
          <p:spPr>
            <a:xfrm>
              <a:off x="960437" y="2570226"/>
              <a:ext cx="2775013" cy="2965450"/>
            </a:xfrm>
            <a:prstGeom prst="rect">
              <a:avLst/>
            </a:prstGeom>
          </p:spPr>
        </p:pic>
      </p:grpSp>
      <p:sp>
        <p:nvSpPr>
          <p:cNvPr id="10" name="object 10"/>
          <p:cNvSpPr txBox="1"/>
          <p:nvPr/>
        </p:nvSpPr>
        <p:spPr>
          <a:xfrm>
            <a:off x="980439" y="1056957"/>
            <a:ext cx="8152765" cy="548005"/>
          </a:xfrm>
          <a:prstGeom prst="rect">
            <a:avLst/>
          </a:prstGeom>
        </p:spPr>
        <p:txBody>
          <a:bodyPr vert="horz" wrap="square" lIns="0" tIns="43180" rIns="0" bIns="0" rtlCol="0">
            <a:spAutoFit/>
          </a:bodyPr>
          <a:lstStyle/>
          <a:p>
            <a:pPr marL="12700" marR="5080" lvl="0" indent="0" defTabSz="914400" eaLnBrk="1" fontAlgn="auto" latinLnBrk="0" hangingPunct="1">
              <a:lnSpc>
                <a:spcPts val="1950"/>
              </a:lnSpc>
              <a:spcBef>
                <a:spcPts val="340"/>
              </a:spcBef>
              <a:spcAft>
                <a:spcPts val="0"/>
              </a:spcAft>
              <a:buClrTx/>
              <a:buSzTx/>
              <a:buFontTx/>
              <a:buNone/>
              <a:tabLst/>
              <a:defRPr/>
            </a:pPr>
            <a:r>
              <a:rPr kumimoji="0" sz="1800" b="0" i="0" u="none" strike="noStrike" kern="0" cap="none" spc="0" normalizeH="0" baseline="0" noProof="0" dirty="0">
                <a:ln>
                  <a:noFill/>
                </a:ln>
                <a:solidFill>
                  <a:srgbClr val="6D7191"/>
                </a:solidFill>
                <a:effectLst/>
                <a:uLnTx/>
                <a:uFillTx/>
                <a:latin typeface="Calibri"/>
                <a:cs typeface="Calibri"/>
              </a:rPr>
              <a:t>The</a:t>
            </a:r>
            <a:r>
              <a:rPr kumimoji="0" sz="1800" b="0" i="0" u="none" strike="noStrike" kern="0" cap="none" spc="-30"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EU</a:t>
            </a:r>
            <a:r>
              <a:rPr kumimoji="0" sz="1800" b="0" i="0" u="none" strike="noStrike" kern="0" cap="none" spc="-60"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Digital</a:t>
            </a:r>
            <a:r>
              <a:rPr kumimoji="0" sz="1800" b="0" i="0" u="none" strike="noStrike" kern="0" cap="none" spc="-70"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Identity</a:t>
            </a:r>
            <a:r>
              <a:rPr kumimoji="0" sz="1800" b="0" i="0" u="none" strike="noStrike" kern="0" cap="none" spc="-105"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Wallet</a:t>
            </a:r>
            <a:r>
              <a:rPr kumimoji="0" sz="1800" b="0" i="0" u="none" strike="noStrike" kern="0" cap="none" spc="-105" normalizeH="0" baseline="0" noProof="0" dirty="0">
                <a:ln>
                  <a:noFill/>
                </a:ln>
                <a:solidFill>
                  <a:srgbClr val="6D7191"/>
                </a:solidFill>
                <a:effectLst/>
                <a:uLnTx/>
                <a:uFillTx/>
                <a:latin typeface="Calibri"/>
                <a:cs typeface="Calibri"/>
              </a:rPr>
              <a:t> </a:t>
            </a:r>
            <a:r>
              <a:rPr kumimoji="0" sz="1800" b="0" i="0" u="none" strike="noStrike" kern="0" cap="none" spc="-10" normalizeH="0" baseline="0" noProof="0" dirty="0">
                <a:ln>
                  <a:noFill/>
                </a:ln>
                <a:solidFill>
                  <a:srgbClr val="6D7191"/>
                </a:solidFill>
                <a:effectLst/>
                <a:uLnTx/>
                <a:uFillTx/>
                <a:latin typeface="Calibri"/>
                <a:cs typeface="Calibri"/>
              </a:rPr>
              <a:t>offers</a:t>
            </a:r>
            <a:r>
              <a:rPr kumimoji="0" sz="1800" b="0" i="0" u="none" strike="noStrike" kern="0" cap="none" spc="10"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the</a:t>
            </a:r>
            <a:r>
              <a:rPr kumimoji="0" sz="1800" b="0" i="0" u="none" strike="noStrike" kern="0" cap="none" spc="-25"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highest</a:t>
            </a:r>
            <a:r>
              <a:rPr kumimoji="0" sz="1800" b="0" i="0" u="none" strike="noStrike" kern="0" cap="none" spc="-35"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degree</a:t>
            </a:r>
            <a:r>
              <a:rPr kumimoji="0" sz="1800" b="0" i="0" u="none" strike="noStrike" kern="0" cap="none" spc="50"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of</a:t>
            </a:r>
            <a:r>
              <a:rPr kumimoji="0" sz="1800" b="0" i="0" u="none" strike="noStrike" kern="0" cap="none" spc="-60"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security</a:t>
            </a:r>
            <a:r>
              <a:rPr kumimoji="0" sz="1800" b="0" i="0" u="none" strike="noStrike" kern="0" cap="none" spc="50"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and</a:t>
            </a:r>
            <a:r>
              <a:rPr kumimoji="0" sz="1800" b="0" i="0" u="none" strike="noStrike" kern="0" cap="none" spc="-75" normalizeH="0" baseline="0" noProof="0" dirty="0">
                <a:ln>
                  <a:noFill/>
                </a:ln>
                <a:solidFill>
                  <a:srgbClr val="6D7191"/>
                </a:solidFill>
                <a:effectLst/>
                <a:uLnTx/>
                <a:uFillTx/>
                <a:latin typeface="Calibri"/>
                <a:cs typeface="Calibri"/>
              </a:rPr>
              <a:t> </a:t>
            </a:r>
            <a:r>
              <a:rPr kumimoji="0" sz="1800" b="0" i="0" u="none" strike="noStrike" kern="0" cap="none" spc="-10" normalizeH="0" baseline="0" noProof="0" dirty="0">
                <a:ln>
                  <a:noFill/>
                </a:ln>
                <a:solidFill>
                  <a:srgbClr val="6D7191"/>
                </a:solidFill>
                <a:effectLst/>
                <a:uLnTx/>
                <a:uFillTx/>
                <a:latin typeface="Calibri"/>
                <a:cs typeface="Calibri"/>
              </a:rPr>
              <a:t>trustworthiness </a:t>
            </a:r>
            <a:r>
              <a:rPr kumimoji="0" sz="1800" b="0" i="0" u="none" strike="noStrike" kern="0" cap="none" spc="0" normalizeH="0" baseline="0" noProof="0" dirty="0">
                <a:ln>
                  <a:noFill/>
                </a:ln>
                <a:solidFill>
                  <a:srgbClr val="6D7191"/>
                </a:solidFill>
                <a:effectLst/>
                <a:uLnTx/>
                <a:uFillTx/>
                <a:latin typeface="Calibri"/>
                <a:cs typeface="Calibri"/>
              </a:rPr>
              <a:t>for</a:t>
            </a:r>
            <a:r>
              <a:rPr kumimoji="0" sz="1800" b="0" i="0" u="none" strike="noStrike" kern="0" cap="none" spc="35"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identification</a:t>
            </a:r>
            <a:r>
              <a:rPr kumimoji="0" sz="1800" b="0" i="0" u="none" strike="noStrike" kern="0" cap="none" spc="-55"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and</a:t>
            </a:r>
            <a:r>
              <a:rPr kumimoji="0" sz="1800" b="0" i="0" u="none" strike="noStrike" kern="0" cap="none" spc="-140"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authentication</a:t>
            </a:r>
            <a:r>
              <a:rPr kumimoji="0" sz="1800" b="0" i="0" u="none" strike="noStrike" kern="0" cap="none" spc="-135"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for</a:t>
            </a:r>
            <a:r>
              <a:rPr kumimoji="0" sz="1800" b="0" i="0" u="none" strike="noStrike" kern="0" cap="none" spc="40"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payments,</a:t>
            </a:r>
            <a:r>
              <a:rPr kumimoji="0" sz="1800" b="0" i="0" u="none" strike="noStrike" kern="0" cap="none" spc="-90"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account-opening</a:t>
            </a:r>
            <a:r>
              <a:rPr kumimoji="0" sz="1800" b="0" i="0" u="none" strike="noStrike" kern="0" cap="none" spc="-190"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and</a:t>
            </a:r>
            <a:r>
              <a:rPr kumimoji="0" sz="1800" b="0" i="0" u="none" strike="noStrike" kern="0" cap="none" spc="-65" normalizeH="0" baseline="0" noProof="0" dirty="0">
                <a:ln>
                  <a:noFill/>
                </a:ln>
                <a:solidFill>
                  <a:srgbClr val="6D7191"/>
                </a:solidFill>
                <a:effectLst/>
                <a:uLnTx/>
                <a:uFillTx/>
                <a:latin typeface="Calibri"/>
                <a:cs typeface="Calibri"/>
              </a:rPr>
              <a:t> </a:t>
            </a:r>
            <a:r>
              <a:rPr kumimoji="0" sz="1800" b="0" i="0" u="none" strike="noStrike" kern="0" cap="none" spc="0" normalizeH="0" baseline="0" noProof="0" dirty="0">
                <a:ln>
                  <a:noFill/>
                </a:ln>
                <a:solidFill>
                  <a:srgbClr val="6D7191"/>
                </a:solidFill>
                <a:effectLst/>
                <a:uLnTx/>
                <a:uFillTx/>
                <a:latin typeface="Calibri"/>
                <a:cs typeface="Calibri"/>
              </a:rPr>
              <a:t>other</a:t>
            </a:r>
            <a:r>
              <a:rPr kumimoji="0" sz="1800" b="0" i="0" u="none" strike="noStrike" kern="0" cap="none" spc="-35" normalizeH="0" baseline="0" noProof="0" dirty="0">
                <a:ln>
                  <a:noFill/>
                </a:ln>
                <a:solidFill>
                  <a:srgbClr val="6D7191"/>
                </a:solidFill>
                <a:effectLst/>
                <a:uLnTx/>
                <a:uFillTx/>
                <a:latin typeface="Calibri"/>
                <a:cs typeface="Calibri"/>
              </a:rPr>
              <a:t> </a:t>
            </a:r>
            <a:r>
              <a:rPr kumimoji="0" sz="1800" b="0" i="0" u="none" strike="noStrike" kern="0" cap="none" spc="-10" normalizeH="0" baseline="0" noProof="0" dirty="0">
                <a:ln>
                  <a:noFill/>
                </a:ln>
                <a:solidFill>
                  <a:srgbClr val="6D7191"/>
                </a:solidFill>
                <a:effectLst/>
                <a:uLnTx/>
                <a:uFillTx/>
                <a:latin typeface="Calibri"/>
                <a:cs typeface="Calibri"/>
              </a:rPr>
              <a:t>services.</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11" name="object 11"/>
          <p:cNvSpPr txBox="1">
            <a:spLocks noGrp="1"/>
          </p:cNvSpPr>
          <p:nvPr>
            <p:ph type="title"/>
          </p:nvPr>
        </p:nvSpPr>
        <p:spPr>
          <a:prstGeom prst="rect">
            <a:avLst/>
          </a:prstGeom>
        </p:spPr>
        <p:txBody>
          <a:bodyPr vert="horz" wrap="square" lIns="0" tIns="72136" rIns="0" bIns="0" rtlCol="0">
            <a:spAutoFit/>
          </a:bodyPr>
          <a:lstStyle/>
          <a:p>
            <a:pPr marL="23495">
              <a:lnSpc>
                <a:spcPct val="100000"/>
              </a:lnSpc>
              <a:spcBef>
                <a:spcPts val="130"/>
              </a:spcBef>
            </a:pPr>
            <a:r>
              <a:rPr sz="3200" dirty="0"/>
              <a:t>Security</a:t>
            </a:r>
            <a:r>
              <a:rPr sz="3200" spc="-40" dirty="0"/>
              <a:t> </a:t>
            </a:r>
            <a:r>
              <a:rPr sz="3200" dirty="0"/>
              <a:t>and</a:t>
            </a:r>
            <a:r>
              <a:rPr sz="3200" spc="-35" dirty="0"/>
              <a:t> </a:t>
            </a:r>
            <a:r>
              <a:rPr sz="3200" spc="-10" dirty="0"/>
              <a:t>Privacy</a:t>
            </a:r>
            <a:endParaRPr sz="3200"/>
          </a:p>
        </p:txBody>
      </p:sp>
      <p:sp>
        <p:nvSpPr>
          <p:cNvPr id="12" name="object 12"/>
          <p:cNvSpPr txBox="1"/>
          <p:nvPr/>
        </p:nvSpPr>
        <p:spPr>
          <a:xfrm>
            <a:off x="1174432" y="2958147"/>
            <a:ext cx="2319655" cy="672465"/>
          </a:xfrm>
          <a:prstGeom prst="rect">
            <a:avLst/>
          </a:prstGeom>
        </p:spPr>
        <p:txBody>
          <a:bodyPr vert="horz" wrap="square" lIns="0" tIns="14604" rIns="0" bIns="0" rtlCol="0">
            <a:spAutoFit/>
          </a:bodyPr>
          <a:lstStyle/>
          <a:p>
            <a:pPr marL="269875" marR="5080" lvl="0" indent="-257810" defTabSz="914400" eaLnBrk="1" fontAlgn="auto" latinLnBrk="0" hangingPunct="1">
              <a:lnSpc>
                <a:spcPct val="100600"/>
              </a:lnSpc>
              <a:spcBef>
                <a:spcPts val="114"/>
              </a:spcBef>
              <a:spcAft>
                <a:spcPts val="0"/>
              </a:spcAft>
              <a:buClrTx/>
              <a:buSzTx/>
              <a:buFontTx/>
              <a:buNone/>
              <a:tabLst/>
              <a:defRPr/>
            </a:pPr>
            <a:r>
              <a:rPr kumimoji="0" sz="1400" b="0" i="0" u="none" strike="noStrike" kern="0" cap="none" spc="0" normalizeH="0" baseline="0" noProof="0" dirty="0">
                <a:ln>
                  <a:noFill/>
                </a:ln>
                <a:solidFill>
                  <a:srgbClr val="F1F1F1"/>
                </a:solidFill>
                <a:effectLst/>
                <a:uLnTx/>
                <a:uFillTx/>
                <a:latin typeface="Calibri"/>
                <a:cs typeface="Calibri"/>
              </a:rPr>
              <a:t>Security</a:t>
            </a:r>
            <a:r>
              <a:rPr kumimoji="0" sz="1400" b="0" i="0" u="none" strike="noStrike" kern="0" cap="none" spc="-40"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and</a:t>
            </a:r>
            <a:r>
              <a:rPr kumimoji="0" sz="1400" b="0" i="0" u="none" strike="noStrike" kern="0" cap="none" spc="1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Privacy</a:t>
            </a:r>
            <a:r>
              <a:rPr kumimoji="0" sz="1400" b="0" i="0" u="none" strike="noStrike" kern="0" cap="none" spc="-40"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are</a:t>
            </a:r>
            <a:r>
              <a:rPr kumimoji="0" sz="1400" b="0" i="0" u="none" strike="noStrike" kern="0" cap="none" spc="-85" normalizeH="0" baseline="0" noProof="0" dirty="0">
                <a:ln>
                  <a:noFill/>
                </a:ln>
                <a:solidFill>
                  <a:srgbClr val="F1F1F1"/>
                </a:solidFill>
                <a:effectLst/>
                <a:uLnTx/>
                <a:uFillTx/>
                <a:latin typeface="Calibri"/>
                <a:cs typeface="Calibri"/>
              </a:rPr>
              <a:t> </a:t>
            </a:r>
            <a:r>
              <a:rPr kumimoji="0" sz="1400" b="1" i="0" u="none" strike="noStrike" kern="0" cap="none" spc="-10" normalizeH="0" baseline="0" noProof="0" dirty="0">
                <a:ln>
                  <a:noFill/>
                </a:ln>
                <a:solidFill>
                  <a:srgbClr val="F1F1F1"/>
                </a:solidFill>
                <a:effectLst/>
                <a:uLnTx/>
                <a:uFillTx/>
                <a:latin typeface="Calibri"/>
                <a:cs typeface="Calibri"/>
              </a:rPr>
              <a:t>central </a:t>
            </a:r>
            <a:r>
              <a:rPr kumimoji="0" sz="1400" b="1" i="0" u="none" strike="noStrike" kern="0" cap="none" spc="0" normalizeH="0" baseline="0" noProof="0" dirty="0">
                <a:ln>
                  <a:noFill/>
                </a:ln>
                <a:solidFill>
                  <a:srgbClr val="F1F1F1"/>
                </a:solidFill>
                <a:effectLst/>
                <a:uLnTx/>
                <a:uFillTx/>
                <a:latin typeface="Calibri"/>
                <a:cs typeface="Calibri"/>
              </a:rPr>
              <a:t>elements</a:t>
            </a:r>
            <a:r>
              <a:rPr kumimoji="0" sz="1400" b="1" i="0" u="none" strike="noStrike" kern="0" cap="none" spc="-5"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that</a:t>
            </a:r>
            <a:r>
              <a:rPr kumimoji="0" sz="1400" b="1" i="0" u="none" strike="noStrike" kern="0" cap="none" spc="-5"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are</a:t>
            </a:r>
            <a:r>
              <a:rPr kumimoji="0" sz="1400" b="1" i="0" u="none" strike="noStrike" kern="0" cap="none" spc="-5" normalizeH="0" baseline="0" noProof="0" dirty="0">
                <a:ln>
                  <a:noFill/>
                </a:ln>
                <a:solidFill>
                  <a:srgbClr val="F1F1F1"/>
                </a:solidFill>
                <a:effectLst/>
                <a:uLnTx/>
                <a:uFillTx/>
                <a:latin typeface="Calibri"/>
                <a:cs typeface="Calibri"/>
              </a:rPr>
              <a:t> </a:t>
            </a:r>
            <a:r>
              <a:rPr kumimoji="0" sz="1400" b="1" i="0" u="none" strike="noStrike" kern="0" cap="none" spc="-10" normalizeH="0" baseline="0" noProof="0" dirty="0">
                <a:ln>
                  <a:noFill/>
                </a:ln>
                <a:solidFill>
                  <a:srgbClr val="F1F1F1"/>
                </a:solidFill>
                <a:effectLst/>
                <a:uLnTx/>
                <a:uFillTx/>
                <a:latin typeface="Calibri"/>
                <a:cs typeface="Calibri"/>
              </a:rPr>
              <a:t>being </a:t>
            </a:r>
            <a:r>
              <a:rPr kumimoji="0" sz="1400" b="1" i="0" u="none" strike="noStrike" kern="0" cap="none" spc="0" normalizeH="0" baseline="0" noProof="0" dirty="0">
                <a:ln>
                  <a:noFill/>
                </a:ln>
                <a:solidFill>
                  <a:srgbClr val="F1F1F1"/>
                </a:solidFill>
                <a:effectLst/>
                <a:uLnTx/>
                <a:uFillTx/>
                <a:latin typeface="Calibri"/>
                <a:cs typeface="Calibri"/>
              </a:rPr>
              <a:t>covered</a:t>
            </a:r>
            <a:r>
              <a:rPr kumimoji="0" sz="1400" b="1" i="0" u="none" strike="noStrike" kern="0" cap="none" spc="-50"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in</a:t>
            </a:r>
            <a:r>
              <a:rPr kumimoji="0" sz="1400" b="1" i="0" u="none" strike="noStrike" kern="0" cap="none" spc="-45"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the</a:t>
            </a:r>
            <a:r>
              <a:rPr kumimoji="0" sz="1400" b="1" i="0" u="none" strike="noStrike" kern="0" cap="none" spc="15" normalizeH="0" baseline="0" noProof="0" dirty="0">
                <a:ln>
                  <a:noFill/>
                </a:ln>
                <a:solidFill>
                  <a:srgbClr val="F1F1F1"/>
                </a:solidFill>
                <a:effectLst/>
                <a:uLnTx/>
                <a:uFillTx/>
                <a:latin typeface="Calibri"/>
                <a:cs typeface="Calibri"/>
              </a:rPr>
              <a:t> </a:t>
            </a:r>
            <a:r>
              <a:rPr kumimoji="0" sz="1400" b="1" i="0" u="none" strike="noStrike" kern="0" cap="none" spc="-10" normalizeH="0" baseline="0" noProof="0" dirty="0">
                <a:ln>
                  <a:noFill/>
                </a:ln>
                <a:solidFill>
                  <a:srgbClr val="F1F1F1"/>
                </a:solidFill>
                <a:effectLst/>
                <a:uLnTx/>
                <a:uFillTx/>
                <a:latin typeface="Calibri"/>
                <a:cs typeface="Calibri"/>
              </a:rPr>
              <a:t>technical</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sp>
        <p:nvSpPr>
          <p:cNvPr id="13" name="object 13"/>
          <p:cNvSpPr txBox="1"/>
          <p:nvPr/>
        </p:nvSpPr>
        <p:spPr>
          <a:xfrm>
            <a:off x="1155382" y="3606736"/>
            <a:ext cx="2364740" cy="1092200"/>
          </a:xfrm>
          <a:prstGeom prst="rect">
            <a:avLst/>
          </a:prstGeom>
        </p:spPr>
        <p:txBody>
          <a:bodyPr vert="horz" wrap="square" lIns="0" tIns="17145" rIns="0" bIns="0" rtlCol="0">
            <a:spAutoFit/>
          </a:bodyPr>
          <a:lstStyle/>
          <a:p>
            <a:pPr marL="12700" marR="5080" lvl="0" indent="3810" algn="ctr" defTabSz="914400" eaLnBrk="1" fontAlgn="auto" latinLnBrk="0" hangingPunct="1">
              <a:lnSpc>
                <a:spcPct val="99500"/>
              </a:lnSpc>
              <a:spcBef>
                <a:spcPts val="135"/>
              </a:spcBef>
              <a:spcAft>
                <a:spcPts val="0"/>
              </a:spcAft>
              <a:buClrTx/>
              <a:buSzTx/>
              <a:buFontTx/>
              <a:buNone/>
              <a:tabLst/>
              <a:defRPr/>
            </a:pPr>
            <a:r>
              <a:rPr kumimoji="0" sz="1400" b="1" i="0" u="none" strike="noStrike" kern="0" cap="none" spc="0" normalizeH="0" baseline="0" noProof="0" dirty="0">
                <a:ln>
                  <a:noFill/>
                </a:ln>
                <a:solidFill>
                  <a:srgbClr val="F1F1F1"/>
                </a:solidFill>
                <a:effectLst/>
                <a:uLnTx/>
                <a:uFillTx/>
                <a:latin typeface="Calibri"/>
                <a:cs typeface="Calibri"/>
              </a:rPr>
              <a:t>frameworks</a:t>
            </a:r>
            <a:r>
              <a:rPr kumimoji="0" sz="1400" b="0" i="0" u="none" strike="noStrike" kern="0" cap="none" spc="0" normalizeH="0" baseline="0" noProof="0" dirty="0">
                <a:ln>
                  <a:noFill/>
                </a:ln>
                <a:solidFill>
                  <a:srgbClr val="F1F1F1"/>
                </a:solidFill>
                <a:effectLst/>
                <a:uLnTx/>
                <a:uFillTx/>
                <a:latin typeface="Calibri"/>
                <a:cs typeface="Calibri"/>
              </a:rPr>
              <a:t>.</a:t>
            </a:r>
            <a:r>
              <a:rPr kumimoji="0" sz="1400" b="0" i="0" u="none" strike="noStrike" kern="0" cap="none" spc="-6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The</a:t>
            </a:r>
            <a:r>
              <a:rPr kumimoji="0" sz="1400" b="0" i="0" u="none" strike="noStrike" kern="0" cap="none" spc="-10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wallets</a:t>
            </a:r>
            <a:r>
              <a:rPr kumimoji="0" sz="1400" b="0" i="0" u="none" strike="noStrike" kern="0" cap="none" spc="40" normalizeH="0" baseline="0" noProof="0" dirty="0">
                <a:ln>
                  <a:noFill/>
                </a:ln>
                <a:solidFill>
                  <a:srgbClr val="F1F1F1"/>
                </a:solidFill>
                <a:effectLst/>
                <a:uLnTx/>
                <a:uFillTx/>
                <a:latin typeface="Calibri"/>
                <a:cs typeface="Calibri"/>
              </a:rPr>
              <a:t> </a:t>
            </a:r>
            <a:r>
              <a:rPr kumimoji="0" sz="1400" b="0" i="0" u="none" strike="noStrike" kern="0" cap="none" spc="-25" normalizeH="0" baseline="0" noProof="0" dirty="0">
                <a:ln>
                  <a:noFill/>
                </a:ln>
                <a:solidFill>
                  <a:srgbClr val="F1F1F1"/>
                </a:solidFill>
                <a:effectLst/>
                <a:uLnTx/>
                <a:uFillTx/>
                <a:latin typeface="Calibri"/>
                <a:cs typeface="Calibri"/>
              </a:rPr>
              <a:t>are </a:t>
            </a:r>
            <a:r>
              <a:rPr kumimoji="0" sz="1400" b="0" i="0" u="none" strike="noStrike" kern="0" cap="none" spc="0" normalizeH="0" baseline="0" noProof="0" dirty="0">
                <a:ln>
                  <a:noFill/>
                </a:ln>
                <a:solidFill>
                  <a:srgbClr val="F1F1F1"/>
                </a:solidFill>
                <a:effectLst/>
                <a:uLnTx/>
                <a:uFillTx/>
                <a:latin typeface="Calibri"/>
                <a:cs typeface="Calibri"/>
              </a:rPr>
              <a:t>anchored</a:t>
            </a:r>
            <a:r>
              <a:rPr kumimoji="0" sz="1400" b="0" i="0" u="none" strike="noStrike" kern="0" cap="none" spc="-9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in</a:t>
            </a:r>
            <a:r>
              <a:rPr kumimoji="0" sz="1400" b="0" i="0" u="none" strike="noStrike" kern="0" cap="none" spc="-30"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the</a:t>
            </a:r>
            <a:r>
              <a:rPr kumimoji="0" sz="1400" b="0" i="0" u="none" strike="noStrike" kern="0" cap="none" spc="1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General</a:t>
            </a:r>
            <a:r>
              <a:rPr kumimoji="0" sz="1400" b="0" i="0" u="none" strike="noStrike" kern="0" cap="none" spc="-50" normalizeH="0" baseline="0" noProof="0" dirty="0">
                <a:ln>
                  <a:noFill/>
                </a:ln>
                <a:solidFill>
                  <a:srgbClr val="F1F1F1"/>
                </a:solidFill>
                <a:effectLst/>
                <a:uLnTx/>
                <a:uFillTx/>
                <a:latin typeface="Calibri"/>
                <a:cs typeface="Calibri"/>
              </a:rPr>
              <a:t> </a:t>
            </a:r>
            <a:r>
              <a:rPr kumimoji="0" sz="1400" b="0" i="0" u="none" strike="noStrike" kern="0" cap="none" spc="-20" normalizeH="0" baseline="0" noProof="0" dirty="0">
                <a:ln>
                  <a:noFill/>
                </a:ln>
                <a:solidFill>
                  <a:srgbClr val="F1F1F1"/>
                </a:solidFill>
                <a:effectLst/>
                <a:uLnTx/>
                <a:uFillTx/>
                <a:latin typeface="Calibri"/>
                <a:cs typeface="Calibri"/>
              </a:rPr>
              <a:t>Data </a:t>
            </a:r>
            <a:r>
              <a:rPr kumimoji="0" sz="1400" b="0" i="0" u="none" strike="noStrike" kern="0" cap="none" spc="-10" normalizeH="0" baseline="0" noProof="0" dirty="0">
                <a:ln>
                  <a:noFill/>
                </a:ln>
                <a:solidFill>
                  <a:srgbClr val="F1F1F1"/>
                </a:solidFill>
                <a:effectLst/>
                <a:uLnTx/>
                <a:uFillTx/>
                <a:latin typeface="Calibri"/>
                <a:cs typeface="Calibri"/>
              </a:rPr>
              <a:t>Protection</a:t>
            </a:r>
            <a:r>
              <a:rPr kumimoji="0" sz="1400" b="0" i="0" u="none" strike="noStrike" kern="0" cap="none" spc="-9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Regulation</a:t>
            </a:r>
            <a:r>
              <a:rPr kumimoji="0" sz="1400" b="0" i="0" u="none" strike="noStrike" kern="0" cap="none" spc="-15" normalizeH="0" baseline="0" noProof="0" dirty="0">
                <a:ln>
                  <a:noFill/>
                </a:ln>
                <a:solidFill>
                  <a:srgbClr val="F1F1F1"/>
                </a:solidFill>
                <a:effectLst/>
                <a:uLnTx/>
                <a:uFillTx/>
                <a:latin typeface="Calibri"/>
                <a:cs typeface="Calibri"/>
              </a:rPr>
              <a:t> </a:t>
            </a:r>
            <a:r>
              <a:rPr kumimoji="0" sz="1400" b="0" i="0" u="none" strike="noStrike" kern="0" cap="none" spc="-10" normalizeH="0" baseline="0" noProof="0" dirty="0">
                <a:ln>
                  <a:noFill/>
                </a:ln>
                <a:solidFill>
                  <a:srgbClr val="F1F1F1"/>
                </a:solidFill>
                <a:effectLst/>
                <a:uLnTx/>
                <a:uFillTx/>
                <a:latin typeface="Calibri"/>
                <a:cs typeface="Calibri"/>
              </a:rPr>
              <a:t>(GDPR) </a:t>
            </a:r>
            <a:r>
              <a:rPr kumimoji="0" sz="1400" b="0" i="0" u="none" strike="noStrike" kern="0" cap="none" spc="0" normalizeH="0" baseline="0" noProof="0" dirty="0">
                <a:ln>
                  <a:noFill/>
                </a:ln>
                <a:solidFill>
                  <a:srgbClr val="F1F1F1"/>
                </a:solidFill>
                <a:effectLst/>
                <a:uLnTx/>
                <a:uFillTx/>
                <a:latin typeface="Calibri"/>
                <a:cs typeface="Calibri"/>
              </a:rPr>
              <a:t>and</a:t>
            </a:r>
            <a:r>
              <a:rPr kumimoji="0" sz="1400" b="0" i="0" u="none" strike="noStrike" kern="0" cap="none" spc="-2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the</a:t>
            </a:r>
            <a:r>
              <a:rPr kumimoji="0" sz="1400" b="0" i="0" u="none" strike="noStrike" kern="0" cap="none" spc="-5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European</a:t>
            </a:r>
            <a:r>
              <a:rPr kumimoji="0" sz="1400" b="0" i="0" u="none" strike="noStrike" kern="0" cap="none" spc="-20" normalizeH="0" baseline="0" noProof="0" dirty="0">
                <a:ln>
                  <a:noFill/>
                </a:ln>
                <a:solidFill>
                  <a:srgbClr val="F1F1F1"/>
                </a:solidFill>
                <a:effectLst/>
                <a:uLnTx/>
                <a:uFillTx/>
                <a:latin typeface="Calibri"/>
                <a:cs typeface="Calibri"/>
              </a:rPr>
              <a:t> </a:t>
            </a:r>
            <a:r>
              <a:rPr kumimoji="0" sz="1400" b="0" i="0" u="none" strike="noStrike" kern="0" cap="none" spc="-10" normalizeH="0" baseline="0" noProof="0" dirty="0">
                <a:ln>
                  <a:noFill/>
                </a:ln>
                <a:solidFill>
                  <a:srgbClr val="F1F1F1"/>
                </a:solidFill>
                <a:effectLst/>
                <a:uLnTx/>
                <a:uFillTx/>
                <a:latin typeface="Calibri"/>
                <a:cs typeface="Calibri"/>
              </a:rPr>
              <a:t>Cybersecurity </a:t>
            </a:r>
            <a:r>
              <a:rPr kumimoji="0" sz="1400" b="0" i="0" u="none" strike="noStrike" kern="0" cap="none" spc="-20" normalizeH="0" baseline="0" noProof="0" dirty="0">
                <a:ln>
                  <a:noFill/>
                </a:ln>
                <a:solidFill>
                  <a:srgbClr val="F1F1F1"/>
                </a:solidFill>
                <a:effectLst/>
                <a:uLnTx/>
                <a:uFillTx/>
                <a:latin typeface="Calibri"/>
                <a:cs typeface="Calibri"/>
              </a:rPr>
              <a:t>Act.</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grpSp>
        <p:nvGrpSpPr>
          <p:cNvPr id="14" name="object 14"/>
          <p:cNvGrpSpPr/>
          <p:nvPr/>
        </p:nvGrpSpPr>
        <p:grpSpPr>
          <a:xfrm>
            <a:off x="4846701" y="2085975"/>
            <a:ext cx="6964680" cy="3449954"/>
            <a:chOff x="4846701" y="2085975"/>
            <a:chExt cx="6964680" cy="3449954"/>
          </a:xfrm>
        </p:grpSpPr>
        <p:pic>
          <p:nvPicPr>
            <p:cNvPr id="15" name="object 15"/>
            <p:cNvPicPr/>
            <p:nvPr/>
          </p:nvPicPr>
          <p:blipFill>
            <a:blip r:embed="rId7" cstate="print"/>
            <a:stretch>
              <a:fillRect/>
            </a:stretch>
          </p:blipFill>
          <p:spPr>
            <a:xfrm>
              <a:off x="4848225" y="2085975"/>
              <a:ext cx="3171825" cy="2000250"/>
            </a:xfrm>
            <a:prstGeom prst="rect">
              <a:avLst/>
            </a:prstGeom>
          </p:spPr>
        </p:pic>
        <p:pic>
          <p:nvPicPr>
            <p:cNvPr id="16" name="object 16"/>
            <p:cNvPicPr/>
            <p:nvPr/>
          </p:nvPicPr>
          <p:blipFill>
            <a:blip r:embed="rId8" cstate="print"/>
            <a:stretch>
              <a:fillRect/>
            </a:stretch>
          </p:blipFill>
          <p:spPr>
            <a:xfrm>
              <a:off x="4846701" y="2570226"/>
              <a:ext cx="2755900" cy="2965450"/>
            </a:xfrm>
            <a:prstGeom prst="rect">
              <a:avLst/>
            </a:prstGeom>
          </p:spPr>
        </p:pic>
        <p:pic>
          <p:nvPicPr>
            <p:cNvPr id="17" name="object 17"/>
            <p:cNvPicPr/>
            <p:nvPr/>
          </p:nvPicPr>
          <p:blipFill>
            <a:blip r:embed="rId9" cstate="print"/>
            <a:stretch>
              <a:fillRect/>
            </a:stretch>
          </p:blipFill>
          <p:spPr>
            <a:xfrm>
              <a:off x="8724900" y="2085975"/>
              <a:ext cx="3086100" cy="2000250"/>
            </a:xfrm>
            <a:prstGeom prst="rect">
              <a:avLst/>
            </a:prstGeom>
          </p:spPr>
        </p:pic>
        <p:pic>
          <p:nvPicPr>
            <p:cNvPr id="18" name="object 18"/>
            <p:cNvPicPr/>
            <p:nvPr/>
          </p:nvPicPr>
          <p:blipFill>
            <a:blip r:embed="rId10" cstate="print"/>
            <a:stretch>
              <a:fillRect/>
            </a:stretch>
          </p:blipFill>
          <p:spPr>
            <a:xfrm>
              <a:off x="8723376" y="2570226"/>
              <a:ext cx="2736850" cy="2965450"/>
            </a:xfrm>
            <a:prstGeom prst="rect">
              <a:avLst/>
            </a:prstGeom>
          </p:spPr>
        </p:pic>
      </p:grpSp>
      <p:sp>
        <p:nvSpPr>
          <p:cNvPr id="19" name="object 19"/>
          <p:cNvSpPr txBox="1"/>
          <p:nvPr/>
        </p:nvSpPr>
        <p:spPr>
          <a:xfrm>
            <a:off x="5168900" y="3059366"/>
            <a:ext cx="2155190" cy="672465"/>
          </a:xfrm>
          <a:prstGeom prst="rect">
            <a:avLst/>
          </a:prstGeom>
        </p:spPr>
        <p:txBody>
          <a:bodyPr vert="horz" wrap="square" lIns="0" tIns="14604" rIns="0" bIns="0" rtlCol="0">
            <a:spAutoFit/>
          </a:bodyPr>
          <a:lstStyle/>
          <a:p>
            <a:pPr marL="12700" marR="5080" lvl="0" indent="-19050" algn="ctr" defTabSz="914400" eaLnBrk="1" fontAlgn="auto" latinLnBrk="0" hangingPunct="1">
              <a:lnSpc>
                <a:spcPct val="100600"/>
              </a:lnSpc>
              <a:spcBef>
                <a:spcPts val="114"/>
              </a:spcBef>
              <a:spcAft>
                <a:spcPts val="0"/>
              </a:spcAft>
              <a:buClrTx/>
              <a:buSzTx/>
              <a:buFontTx/>
              <a:buNone/>
              <a:tabLst/>
              <a:defRPr/>
            </a:pPr>
            <a:r>
              <a:rPr kumimoji="0" sz="1400" b="0" i="0" u="none" strike="noStrike" kern="0" cap="none" spc="-10" normalizeH="0" baseline="0" noProof="0" dirty="0">
                <a:ln>
                  <a:noFill/>
                </a:ln>
                <a:solidFill>
                  <a:srgbClr val="F1F1F1"/>
                </a:solidFill>
                <a:effectLst/>
                <a:uLnTx/>
                <a:uFillTx/>
                <a:latin typeface="Calibri"/>
                <a:cs typeface="Calibri"/>
              </a:rPr>
              <a:t>Wallets</a:t>
            </a:r>
            <a:r>
              <a:rPr kumimoji="0" sz="1400" b="0" i="0" u="none" strike="noStrike" kern="0" cap="none" spc="50"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will</a:t>
            </a:r>
            <a:r>
              <a:rPr kumimoji="0" sz="1400" b="0" i="0" u="none" strike="noStrike" kern="0" cap="none" spc="-60"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be</a:t>
            </a:r>
            <a:r>
              <a:rPr kumimoji="0" sz="1400" b="0" i="0" u="none" strike="noStrike" kern="0" cap="none" spc="-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provided</a:t>
            </a:r>
            <a:r>
              <a:rPr kumimoji="0" sz="1400" b="0" i="0" u="none" strike="noStrike" kern="0" cap="none" spc="-95" normalizeH="0" baseline="0" noProof="0" dirty="0">
                <a:ln>
                  <a:noFill/>
                </a:ln>
                <a:solidFill>
                  <a:srgbClr val="F1F1F1"/>
                </a:solidFill>
                <a:effectLst/>
                <a:uLnTx/>
                <a:uFillTx/>
                <a:latin typeface="Calibri"/>
                <a:cs typeface="Calibri"/>
              </a:rPr>
              <a:t> </a:t>
            </a:r>
            <a:r>
              <a:rPr kumimoji="0" sz="1400" b="0" i="0" u="none" strike="noStrike" kern="0" cap="none" spc="-25" normalizeH="0" baseline="0" noProof="0" dirty="0">
                <a:ln>
                  <a:noFill/>
                </a:ln>
                <a:solidFill>
                  <a:srgbClr val="F1F1F1"/>
                </a:solidFill>
                <a:effectLst/>
                <a:uLnTx/>
                <a:uFillTx/>
                <a:latin typeface="Calibri"/>
                <a:cs typeface="Calibri"/>
              </a:rPr>
              <a:t>by </a:t>
            </a:r>
            <a:r>
              <a:rPr kumimoji="0" sz="1400" b="0" i="0" u="none" strike="noStrike" kern="0" cap="none" spc="0" normalizeH="0" baseline="0" noProof="0" dirty="0">
                <a:ln>
                  <a:noFill/>
                </a:ln>
                <a:solidFill>
                  <a:srgbClr val="F1F1F1"/>
                </a:solidFill>
                <a:effectLst/>
                <a:uLnTx/>
                <a:uFillTx/>
                <a:latin typeface="Calibri"/>
                <a:cs typeface="Calibri"/>
              </a:rPr>
              <a:t>Member</a:t>
            </a:r>
            <a:r>
              <a:rPr kumimoji="0" sz="1400" b="0" i="0" u="none" strike="noStrike" kern="0" cap="none" spc="-5" normalizeH="0" baseline="0" noProof="0" dirty="0">
                <a:ln>
                  <a:noFill/>
                </a:ln>
                <a:solidFill>
                  <a:srgbClr val="F1F1F1"/>
                </a:solidFill>
                <a:effectLst/>
                <a:uLnTx/>
                <a:uFillTx/>
                <a:latin typeface="Calibri"/>
                <a:cs typeface="Calibri"/>
              </a:rPr>
              <a:t> </a:t>
            </a:r>
            <a:r>
              <a:rPr kumimoji="0" sz="1400" b="0" i="0" u="none" strike="noStrike" kern="0" cap="none" spc="-10" normalizeH="0" baseline="0" noProof="0" dirty="0">
                <a:ln>
                  <a:noFill/>
                </a:ln>
                <a:solidFill>
                  <a:srgbClr val="F1F1F1"/>
                </a:solidFill>
                <a:effectLst/>
                <a:uLnTx/>
                <a:uFillTx/>
                <a:latin typeface="Calibri"/>
                <a:cs typeface="Calibri"/>
              </a:rPr>
              <a:t>States</a:t>
            </a:r>
            <a:r>
              <a:rPr kumimoji="0" sz="1400" b="0" i="0" u="none" strike="noStrike" kern="0" cap="none" spc="-5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or</a:t>
            </a:r>
            <a:r>
              <a:rPr kumimoji="0" sz="1400" b="0" i="0" u="none" strike="noStrike" kern="0" cap="none" spc="-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by</a:t>
            </a:r>
            <a:r>
              <a:rPr kumimoji="0" sz="1400" b="0" i="0" u="none" strike="noStrike" kern="0" cap="none" spc="-65" normalizeH="0" baseline="0" noProof="0" dirty="0">
                <a:ln>
                  <a:noFill/>
                </a:ln>
                <a:solidFill>
                  <a:srgbClr val="F1F1F1"/>
                </a:solidFill>
                <a:effectLst/>
                <a:uLnTx/>
                <a:uFillTx/>
                <a:latin typeface="Calibri"/>
                <a:cs typeface="Calibri"/>
              </a:rPr>
              <a:t> </a:t>
            </a:r>
            <a:r>
              <a:rPr kumimoji="0" sz="1400" b="0" i="0" u="none" strike="noStrike" kern="0" cap="none" spc="-10" normalizeH="0" baseline="0" noProof="0" dirty="0">
                <a:ln>
                  <a:noFill/>
                </a:ln>
                <a:solidFill>
                  <a:srgbClr val="F1F1F1"/>
                </a:solidFill>
                <a:effectLst/>
                <a:uLnTx/>
                <a:uFillTx/>
                <a:latin typeface="Calibri"/>
                <a:cs typeface="Calibri"/>
              </a:rPr>
              <a:t>private </a:t>
            </a:r>
            <a:r>
              <a:rPr kumimoji="0" sz="1400" b="0" i="0" u="none" strike="noStrike" kern="0" cap="none" spc="0" normalizeH="0" baseline="0" noProof="0" dirty="0">
                <a:ln>
                  <a:noFill/>
                </a:ln>
                <a:solidFill>
                  <a:srgbClr val="F1F1F1"/>
                </a:solidFill>
                <a:effectLst/>
                <a:uLnTx/>
                <a:uFillTx/>
                <a:latin typeface="Calibri"/>
                <a:cs typeface="Calibri"/>
              </a:rPr>
              <a:t>entities</a:t>
            </a:r>
            <a:r>
              <a:rPr kumimoji="0" sz="1400" b="0" i="0" u="none" strike="noStrike" kern="0" cap="none" spc="5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on</a:t>
            </a:r>
            <a:r>
              <a:rPr kumimoji="0" sz="1400" b="0" i="0" u="none" strike="noStrike" kern="0" cap="none" spc="-4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behalf</a:t>
            </a:r>
            <a:r>
              <a:rPr kumimoji="0" sz="1400" b="0" i="0" u="none" strike="noStrike" kern="0" cap="none" spc="-30"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of</a:t>
            </a:r>
            <a:r>
              <a:rPr kumimoji="0" sz="1400" b="0" i="0" u="none" strike="noStrike" kern="0" cap="none" spc="-35" normalizeH="0" baseline="0" noProof="0" dirty="0">
                <a:ln>
                  <a:noFill/>
                </a:ln>
                <a:solidFill>
                  <a:srgbClr val="F1F1F1"/>
                </a:solidFill>
                <a:effectLst/>
                <a:uLnTx/>
                <a:uFillTx/>
                <a:latin typeface="Calibri"/>
                <a:cs typeface="Calibri"/>
              </a:rPr>
              <a:t> </a:t>
            </a:r>
            <a:r>
              <a:rPr kumimoji="0" sz="1400" b="0" i="0" u="none" strike="noStrike" kern="0" cap="none" spc="-10" normalizeH="0" baseline="0" noProof="0" dirty="0">
                <a:ln>
                  <a:noFill/>
                </a:ln>
                <a:solidFill>
                  <a:srgbClr val="F1F1F1"/>
                </a:solidFill>
                <a:effectLst/>
                <a:uLnTx/>
                <a:uFillTx/>
                <a:latin typeface="Calibri"/>
                <a:cs typeface="Calibri"/>
              </a:rPr>
              <a:t>Member</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sp>
        <p:nvSpPr>
          <p:cNvPr id="20" name="object 20"/>
          <p:cNvSpPr txBox="1"/>
          <p:nvPr/>
        </p:nvSpPr>
        <p:spPr>
          <a:xfrm>
            <a:off x="5073650" y="3708082"/>
            <a:ext cx="2331085" cy="1311275"/>
          </a:xfrm>
          <a:prstGeom prst="rect">
            <a:avLst/>
          </a:prstGeom>
        </p:spPr>
        <p:txBody>
          <a:bodyPr vert="horz" wrap="square" lIns="0" tIns="15875" rIns="0" bIns="0" rtlCol="0">
            <a:spAutoFit/>
          </a:bodyPr>
          <a:lstStyle/>
          <a:p>
            <a:pPr marL="12700" marR="5080" lvl="0" indent="-4445" algn="ctr" defTabSz="914400" eaLnBrk="1" fontAlgn="auto" latinLnBrk="0" hangingPunct="1">
              <a:lnSpc>
                <a:spcPct val="100099"/>
              </a:lnSpc>
              <a:spcBef>
                <a:spcPts val="125"/>
              </a:spcBef>
              <a:spcAft>
                <a:spcPts val="0"/>
              </a:spcAft>
              <a:buClrTx/>
              <a:buSzTx/>
              <a:buFontTx/>
              <a:buNone/>
              <a:tabLst/>
              <a:defRPr/>
            </a:pPr>
            <a:r>
              <a:rPr kumimoji="0" sz="1400" b="0" i="0" u="none" strike="noStrike" kern="0" cap="none" spc="-10" normalizeH="0" baseline="0" noProof="0" dirty="0">
                <a:ln>
                  <a:noFill/>
                </a:ln>
                <a:solidFill>
                  <a:srgbClr val="F1F1F1"/>
                </a:solidFill>
                <a:effectLst/>
                <a:uLnTx/>
                <a:uFillTx/>
                <a:latin typeface="Calibri"/>
                <a:cs typeface="Calibri"/>
              </a:rPr>
              <a:t>States.</a:t>
            </a:r>
            <a:r>
              <a:rPr kumimoji="0" sz="1400" b="0" i="0" u="none" strike="noStrike" kern="0" cap="none" spc="-65"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The</a:t>
            </a:r>
            <a:r>
              <a:rPr kumimoji="0" sz="1400" b="1" i="0" u="none" strike="noStrike" kern="0" cap="none" spc="50"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EUDI</a:t>
            </a:r>
            <a:r>
              <a:rPr kumimoji="0" sz="1400" b="1" i="0" u="none" strike="noStrike" kern="0" cap="none" spc="10"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wallets</a:t>
            </a:r>
            <a:r>
              <a:rPr kumimoji="0" sz="1400" b="1" i="0" u="none" strike="noStrike" kern="0" cap="none" spc="-35" normalizeH="0" baseline="0" noProof="0" dirty="0">
                <a:ln>
                  <a:noFill/>
                </a:ln>
                <a:solidFill>
                  <a:srgbClr val="F1F1F1"/>
                </a:solidFill>
                <a:effectLst/>
                <a:uLnTx/>
                <a:uFillTx/>
                <a:latin typeface="Calibri"/>
                <a:cs typeface="Calibri"/>
              </a:rPr>
              <a:t> </a:t>
            </a:r>
            <a:r>
              <a:rPr kumimoji="0" sz="1400" b="1" i="0" u="none" strike="noStrike" kern="0" cap="none" spc="-20" normalizeH="0" baseline="0" noProof="0" dirty="0">
                <a:ln>
                  <a:noFill/>
                </a:ln>
                <a:solidFill>
                  <a:srgbClr val="F1F1F1"/>
                </a:solidFill>
                <a:effectLst/>
                <a:uLnTx/>
                <a:uFillTx/>
                <a:latin typeface="Calibri"/>
                <a:cs typeface="Calibri"/>
              </a:rPr>
              <a:t>shall </a:t>
            </a:r>
            <a:r>
              <a:rPr kumimoji="0" sz="1400" b="1" i="0" u="none" strike="noStrike" kern="0" cap="none" spc="0" normalizeH="0" baseline="0" noProof="0" dirty="0">
                <a:ln>
                  <a:noFill/>
                </a:ln>
                <a:solidFill>
                  <a:srgbClr val="F1F1F1"/>
                </a:solidFill>
                <a:effectLst/>
                <a:uLnTx/>
                <a:uFillTx/>
                <a:latin typeface="Calibri"/>
                <a:cs typeface="Calibri"/>
              </a:rPr>
              <a:t>be</a:t>
            </a:r>
            <a:r>
              <a:rPr kumimoji="0" sz="1400" b="1" i="0" u="none" strike="noStrike" kern="0" cap="none" spc="15"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certified</a:t>
            </a:r>
            <a:r>
              <a:rPr kumimoji="0" sz="1400" b="1" i="0" u="none" strike="noStrike" kern="0" cap="none" spc="-45"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by</a:t>
            </a:r>
            <a:r>
              <a:rPr kumimoji="0" sz="1400" b="1" i="0" u="none" strike="noStrike" kern="0" cap="none" spc="-25" normalizeH="0" baseline="0" noProof="0" dirty="0">
                <a:ln>
                  <a:noFill/>
                </a:ln>
                <a:solidFill>
                  <a:srgbClr val="F1F1F1"/>
                </a:solidFill>
                <a:effectLst/>
                <a:uLnTx/>
                <a:uFillTx/>
                <a:latin typeface="Calibri"/>
                <a:cs typeface="Calibri"/>
              </a:rPr>
              <a:t> </a:t>
            </a:r>
            <a:r>
              <a:rPr kumimoji="0" sz="1400" b="1" i="0" u="none" strike="noStrike" kern="0" cap="none" spc="-10" normalizeH="0" baseline="0" noProof="0" dirty="0">
                <a:ln>
                  <a:noFill/>
                </a:ln>
                <a:solidFill>
                  <a:srgbClr val="F1F1F1"/>
                </a:solidFill>
                <a:effectLst/>
                <a:uLnTx/>
                <a:uFillTx/>
                <a:latin typeface="Calibri"/>
                <a:cs typeface="Calibri"/>
              </a:rPr>
              <a:t>accredited </a:t>
            </a:r>
            <a:r>
              <a:rPr kumimoji="0" sz="1400" b="1" i="0" u="none" strike="noStrike" kern="0" cap="none" spc="0" normalizeH="0" baseline="0" noProof="0" dirty="0">
                <a:ln>
                  <a:noFill/>
                </a:ln>
                <a:solidFill>
                  <a:srgbClr val="F1F1F1"/>
                </a:solidFill>
                <a:effectLst/>
                <a:uLnTx/>
                <a:uFillTx/>
                <a:latin typeface="Calibri"/>
                <a:cs typeface="Calibri"/>
              </a:rPr>
              <a:t>conformity</a:t>
            </a:r>
            <a:r>
              <a:rPr kumimoji="0" sz="1400" b="1" i="0" u="none" strike="noStrike" kern="0" cap="none" spc="-20"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assessment</a:t>
            </a:r>
            <a:r>
              <a:rPr kumimoji="0" sz="1400" b="1" i="0" u="none" strike="noStrike" kern="0" cap="none" spc="25" normalizeH="0" baseline="0" noProof="0" dirty="0">
                <a:ln>
                  <a:noFill/>
                </a:ln>
                <a:solidFill>
                  <a:srgbClr val="F1F1F1"/>
                </a:solidFill>
                <a:effectLst/>
                <a:uLnTx/>
                <a:uFillTx/>
                <a:latin typeface="Calibri"/>
                <a:cs typeface="Calibri"/>
              </a:rPr>
              <a:t> </a:t>
            </a:r>
            <a:r>
              <a:rPr kumimoji="0" sz="1400" b="1" i="0" u="none" strike="noStrike" kern="0" cap="none" spc="-10" normalizeH="0" baseline="0" noProof="0" dirty="0">
                <a:ln>
                  <a:noFill/>
                </a:ln>
                <a:solidFill>
                  <a:srgbClr val="F1F1F1"/>
                </a:solidFill>
                <a:effectLst/>
                <a:uLnTx/>
                <a:uFillTx/>
                <a:latin typeface="Calibri"/>
                <a:cs typeface="Calibri"/>
              </a:rPr>
              <a:t>bodies, </a:t>
            </a:r>
            <a:r>
              <a:rPr kumimoji="0" sz="1400" b="1" i="0" u="none" strike="noStrike" kern="0" cap="none" spc="0" normalizeH="0" baseline="0" noProof="0" dirty="0">
                <a:ln>
                  <a:noFill/>
                </a:ln>
                <a:solidFill>
                  <a:srgbClr val="F1F1F1"/>
                </a:solidFill>
                <a:effectLst/>
                <a:uLnTx/>
                <a:uFillTx/>
                <a:latin typeface="Calibri"/>
                <a:cs typeface="Calibri"/>
              </a:rPr>
              <a:t>ensuring</a:t>
            </a:r>
            <a:r>
              <a:rPr kumimoji="0" sz="1400" b="1" i="0" u="none" strike="noStrike" kern="0" cap="none" spc="-45"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that</a:t>
            </a:r>
            <a:r>
              <a:rPr kumimoji="0" sz="1400" b="1" i="0" u="none" strike="noStrike" kern="0" cap="none" spc="-10"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they</a:t>
            </a:r>
            <a:r>
              <a:rPr kumimoji="0" sz="1400" b="1" i="0" u="none" strike="noStrike" kern="0" cap="none" spc="-45" normalizeH="0" baseline="0" noProof="0" dirty="0">
                <a:ln>
                  <a:noFill/>
                </a:ln>
                <a:solidFill>
                  <a:srgbClr val="F1F1F1"/>
                </a:solidFill>
                <a:effectLst/>
                <a:uLnTx/>
                <a:uFillTx/>
                <a:latin typeface="Calibri"/>
                <a:cs typeface="Calibri"/>
              </a:rPr>
              <a:t> </a:t>
            </a:r>
            <a:r>
              <a:rPr kumimoji="0" sz="1400" b="1" i="0" u="none" strike="noStrike" kern="0" cap="none" spc="-20" normalizeH="0" baseline="0" noProof="0" dirty="0">
                <a:ln>
                  <a:noFill/>
                </a:ln>
                <a:solidFill>
                  <a:srgbClr val="F1F1F1"/>
                </a:solidFill>
                <a:effectLst/>
                <a:uLnTx/>
                <a:uFillTx/>
                <a:latin typeface="Calibri"/>
                <a:cs typeface="Calibri"/>
              </a:rPr>
              <a:t>meet </a:t>
            </a:r>
            <a:r>
              <a:rPr kumimoji="0" sz="1400" b="1" i="0" u="none" strike="noStrike" kern="0" cap="none" spc="0" normalizeH="0" baseline="0" noProof="0" dirty="0">
                <a:ln>
                  <a:noFill/>
                </a:ln>
                <a:solidFill>
                  <a:srgbClr val="F1F1F1"/>
                </a:solidFill>
                <a:effectLst/>
                <a:uLnTx/>
                <a:uFillTx/>
                <a:latin typeface="Calibri"/>
                <a:cs typeface="Calibri"/>
              </a:rPr>
              <a:t>highest</a:t>
            </a:r>
            <a:r>
              <a:rPr kumimoji="0" sz="1400" b="1" i="0" u="none" strike="noStrike" kern="0" cap="none" spc="15"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standards</a:t>
            </a:r>
            <a:r>
              <a:rPr kumimoji="0" sz="1400" b="1" i="0" u="none" strike="noStrike" kern="0" cap="none" spc="15"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in</a:t>
            </a:r>
            <a:r>
              <a:rPr kumimoji="0" sz="1400" b="1" i="0" u="none" strike="noStrike" kern="0" cap="none" spc="-40" normalizeH="0" baseline="0" noProof="0" dirty="0">
                <a:ln>
                  <a:noFill/>
                </a:ln>
                <a:solidFill>
                  <a:srgbClr val="F1F1F1"/>
                </a:solidFill>
                <a:effectLst/>
                <a:uLnTx/>
                <a:uFillTx/>
                <a:latin typeface="Calibri"/>
                <a:cs typeface="Calibri"/>
              </a:rPr>
              <a:t> </a:t>
            </a:r>
            <a:r>
              <a:rPr kumimoji="0" sz="1400" b="1" i="0" u="none" strike="noStrike" kern="0" cap="none" spc="-10" normalizeH="0" baseline="0" noProof="0" dirty="0">
                <a:ln>
                  <a:noFill/>
                </a:ln>
                <a:solidFill>
                  <a:srgbClr val="F1F1F1"/>
                </a:solidFill>
                <a:effectLst/>
                <a:uLnTx/>
                <a:uFillTx/>
                <a:latin typeface="Calibri"/>
                <a:cs typeface="Calibri"/>
              </a:rPr>
              <a:t>security </a:t>
            </a:r>
            <a:r>
              <a:rPr kumimoji="0" sz="1400" b="1" i="0" u="none" strike="noStrike" kern="0" cap="none" spc="0" normalizeH="0" baseline="0" noProof="0" dirty="0">
                <a:ln>
                  <a:noFill/>
                </a:ln>
                <a:solidFill>
                  <a:srgbClr val="F1F1F1"/>
                </a:solidFill>
                <a:effectLst/>
                <a:uLnTx/>
                <a:uFillTx/>
                <a:latin typeface="Calibri"/>
                <a:cs typeface="Calibri"/>
              </a:rPr>
              <a:t>and</a:t>
            </a:r>
            <a:r>
              <a:rPr kumimoji="0" sz="1400" b="1" i="0" u="none" strike="noStrike" kern="0" cap="none" spc="-45" normalizeH="0" baseline="0" noProof="0" dirty="0">
                <a:ln>
                  <a:noFill/>
                </a:ln>
                <a:solidFill>
                  <a:srgbClr val="F1F1F1"/>
                </a:solidFill>
                <a:effectLst/>
                <a:uLnTx/>
                <a:uFillTx/>
                <a:latin typeface="Calibri"/>
                <a:cs typeface="Calibri"/>
              </a:rPr>
              <a:t> </a:t>
            </a:r>
            <a:r>
              <a:rPr kumimoji="0" sz="1400" b="1" i="0" u="none" strike="noStrike" kern="0" cap="none" spc="-10" normalizeH="0" baseline="0" noProof="0" dirty="0">
                <a:ln>
                  <a:noFill/>
                </a:ln>
                <a:solidFill>
                  <a:srgbClr val="F1F1F1"/>
                </a:solidFill>
                <a:effectLst/>
                <a:uLnTx/>
                <a:uFillTx/>
                <a:latin typeface="Calibri"/>
                <a:cs typeface="Calibri"/>
              </a:rPr>
              <a:t>privacy</a:t>
            </a:r>
            <a:r>
              <a:rPr kumimoji="0" sz="1400" b="0" i="0" u="none" strike="noStrike" kern="0" cap="none" spc="-10" normalizeH="0" baseline="0" noProof="0" dirty="0">
                <a:ln>
                  <a:noFill/>
                </a:ln>
                <a:solidFill>
                  <a:srgbClr val="F1F1F1"/>
                </a:solidFill>
                <a:effectLst/>
                <a:uLnTx/>
                <a:uFillTx/>
                <a:latin typeface="Calibri"/>
                <a:cs typeface="Calibri"/>
              </a:rPr>
              <a:t>.</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sp>
        <p:nvSpPr>
          <p:cNvPr id="21" name="object 21"/>
          <p:cNvSpPr txBox="1"/>
          <p:nvPr/>
        </p:nvSpPr>
        <p:spPr>
          <a:xfrm>
            <a:off x="9043034" y="2952051"/>
            <a:ext cx="2035175" cy="672465"/>
          </a:xfrm>
          <a:prstGeom prst="rect">
            <a:avLst/>
          </a:prstGeom>
        </p:spPr>
        <p:txBody>
          <a:bodyPr vert="horz" wrap="square" lIns="0" tIns="14604" rIns="0" bIns="0" rtlCol="0">
            <a:spAutoFit/>
          </a:bodyPr>
          <a:lstStyle/>
          <a:p>
            <a:pPr marL="12700" marR="5080" lvl="0" indent="6350" algn="ctr" defTabSz="914400" eaLnBrk="1" fontAlgn="auto" latinLnBrk="0" hangingPunct="1">
              <a:lnSpc>
                <a:spcPct val="100600"/>
              </a:lnSpc>
              <a:spcBef>
                <a:spcPts val="114"/>
              </a:spcBef>
              <a:spcAft>
                <a:spcPts val="0"/>
              </a:spcAft>
              <a:buClrTx/>
              <a:buSzTx/>
              <a:buFontTx/>
              <a:buNone/>
              <a:tabLst/>
              <a:defRPr/>
            </a:pPr>
            <a:r>
              <a:rPr kumimoji="0" sz="1400" b="0" i="0" u="none" strike="noStrike" kern="0" cap="none" spc="0" normalizeH="0" baseline="0" noProof="0" dirty="0">
                <a:ln>
                  <a:noFill/>
                </a:ln>
                <a:solidFill>
                  <a:srgbClr val="F1F1F1"/>
                </a:solidFill>
                <a:effectLst/>
                <a:uLnTx/>
                <a:uFillTx/>
                <a:latin typeface="Calibri"/>
                <a:cs typeface="Calibri"/>
              </a:rPr>
              <a:t>The</a:t>
            </a:r>
            <a:r>
              <a:rPr kumimoji="0" sz="1400" b="0" i="0" u="none" strike="noStrike" kern="0" cap="none" spc="-80"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wallets</a:t>
            </a:r>
            <a:r>
              <a:rPr kumimoji="0" sz="1400" b="0" i="0" u="none" strike="noStrike" kern="0" cap="none" spc="-35" normalizeH="0" baseline="0" noProof="0" dirty="0">
                <a:ln>
                  <a:noFill/>
                </a:ln>
                <a:solidFill>
                  <a:srgbClr val="F1F1F1"/>
                </a:solidFill>
                <a:effectLst/>
                <a:uLnTx/>
                <a:uFillTx/>
                <a:latin typeface="Calibri"/>
                <a:cs typeface="Calibri"/>
              </a:rPr>
              <a:t> </a:t>
            </a:r>
            <a:r>
              <a:rPr kumimoji="0" sz="1400" b="0" i="0" u="none" strike="noStrike" kern="0" cap="none" spc="-10" normalizeH="0" baseline="0" noProof="0" dirty="0">
                <a:ln>
                  <a:noFill/>
                </a:ln>
                <a:solidFill>
                  <a:srgbClr val="F1F1F1"/>
                </a:solidFill>
                <a:effectLst/>
                <a:uLnTx/>
                <a:uFillTx/>
                <a:latin typeface="Calibri"/>
                <a:cs typeface="Calibri"/>
              </a:rPr>
              <a:t>inherently </a:t>
            </a:r>
            <a:r>
              <a:rPr kumimoji="0" sz="1400" b="0" i="0" u="none" strike="noStrike" kern="0" cap="none" spc="0" normalizeH="0" baseline="0" noProof="0" dirty="0">
                <a:ln>
                  <a:noFill/>
                </a:ln>
                <a:solidFill>
                  <a:srgbClr val="F1F1F1"/>
                </a:solidFill>
                <a:effectLst/>
                <a:uLnTx/>
                <a:uFillTx/>
                <a:latin typeface="Calibri"/>
                <a:cs typeface="Calibri"/>
              </a:rPr>
              <a:t>incorporate</a:t>
            </a:r>
            <a:r>
              <a:rPr kumimoji="0" sz="1400" b="0" i="0" u="none" strike="noStrike" kern="0" cap="none" spc="-95" normalizeH="0" baseline="0" noProof="0" dirty="0">
                <a:ln>
                  <a:noFill/>
                </a:ln>
                <a:solidFill>
                  <a:srgbClr val="F1F1F1"/>
                </a:solidFill>
                <a:effectLst/>
                <a:uLnTx/>
                <a:uFillTx/>
                <a:latin typeface="Calibri"/>
                <a:cs typeface="Calibri"/>
              </a:rPr>
              <a:t> </a:t>
            </a:r>
            <a:r>
              <a:rPr kumimoji="0" sz="1400" b="1" i="0" u="none" strike="noStrike" kern="0" cap="none" spc="0" normalizeH="0" baseline="0" noProof="0" dirty="0">
                <a:ln>
                  <a:noFill/>
                </a:ln>
                <a:solidFill>
                  <a:srgbClr val="F1F1F1"/>
                </a:solidFill>
                <a:effectLst/>
                <a:uLnTx/>
                <a:uFillTx/>
                <a:latin typeface="Calibri"/>
                <a:cs typeface="Calibri"/>
              </a:rPr>
              <a:t>robust</a:t>
            </a:r>
            <a:r>
              <a:rPr kumimoji="0" sz="1400" b="1" i="0" u="none" strike="noStrike" kern="0" cap="none" spc="-20" normalizeH="0" baseline="0" noProof="0" dirty="0">
                <a:ln>
                  <a:noFill/>
                </a:ln>
                <a:solidFill>
                  <a:srgbClr val="F1F1F1"/>
                </a:solidFill>
                <a:effectLst/>
                <a:uLnTx/>
                <a:uFillTx/>
                <a:latin typeface="Calibri"/>
                <a:cs typeface="Calibri"/>
              </a:rPr>
              <a:t> </a:t>
            </a:r>
            <a:r>
              <a:rPr kumimoji="0" sz="1400" b="1" i="0" u="none" strike="noStrike" kern="0" cap="none" spc="-10" normalizeH="0" baseline="0" noProof="0" dirty="0">
                <a:ln>
                  <a:noFill/>
                </a:ln>
                <a:solidFill>
                  <a:srgbClr val="F1F1F1"/>
                </a:solidFill>
                <a:effectLst/>
                <a:uLnTx/>
                <a:uFillTx/>
                <a:latin typeface="Calibri"/>
                <a:cs typeface="Calibri"/>
              </a:rPr>
              <a:t>security </a:t>
            </a:r>
            <a:r>
              <a:rPr kumimoji="0" sz="1400" b="1" i="0" u="none" strike="noStrike" kern="0" cap="none" spc="0" normalizeH="0" baseline="0" noProof="0" dirty="0">
                <a:ln>
                  <a:noFill/>
                </a:ln>
                <a:solidFill>
                  <a:srgbClr val="F1F1F1"/>
                </a:solidFill>
                <a:effectLst/>
                <a:uLnTx/>
                <a:uFillTx/>
                <a:latin typeface="Calibri"/>
                <a:cs typeface="Calibri"/>
              </a:rPr>
              <a:t>protocols</a:t>
            </a:r>
            <a:r>
              <a:rPr kumimoji="0" sz="1400" b="0" i="0" u="none" strike="noStrike" kern="0" cap="none" spc="0" normalizeH="0" baseline="0" noProof="0" dirty="0">
                <a:ln>
                  <a:noFill/>
                </a:ln>
                <a:solidFill>
                  <a:srgbClr val="F1F1F1"/>
                </a:solidFill>
                <a:effectLst/>
                <a:uLnTx/>
                <a:uFillTx/>
                <a:latin typeface="Calibri"/>
                <a:cs typeface="Calibri"/>
              </a:rPr>
              <a:t>,</a:t>
            </a:r>
            <a:r>
              <a:rPr kumimoji="0" sz="1400" b="0" i="0" u="none" strike="noStrike" kern="0" cap="none" spc="35" normalizeH="0" baseline="0" noProof="0" dirty="0">
                <a:ln>
                  <a:noFill/>
                </a:ln>
                <a:solidFill>
                  <a:srgbClr val="F1F1F1"/>
                </a:solidFill>
                <a:effectLst/>
                <a:uLnTx/>
                <a:uFillTx/>
                <a:latin typeface="Calibri"/>
                <a:cs typeface="Calibri"/>
              </a:rPr>
              <a:t> </a:t>
            </a:r>
            <a:r>
              <a:rPr kumimoji="0" sz="1400" b="0" i="0" u="none" strike="noStrike" kern="0" cap="none" spc="-10" normalizeH="0" baseline="0" noProof="0" dirty="0">
                <a:ln>
                  <a:noFill/>
                </a:ln>
                <a:solidFill>
                  <a:srgbClr val="F1F1F1"/>
                </a:solidFill>
                <a:effectLst/>
                <a:uLnTx/>
                <a:uFillTx/>
                <a:latin typeface="Calibri"/>
                <a:cs typeface="Calibri"/>
              </a:rPr>
              <a:t>including</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sp>
        <p:nvSpPr>
          <p:cNvPr id="22" name="object 22"/>
          <p:cNvSpPr txBox="1"/>
          <p:nvPr/>
        </p:nvSpPr>
        <p:spPr>
          <a:xfrm>
            <a:off x="8909431" y="3600767"/>
            <a:ext cx="2306320" cy="1527175"/>
          </a:xfrm>
          <a:prstGeom prst="rect">
            <a:avLst/>
          </a:prstGeom>
        </p:spPr>
        <p:txBody>
          <a:bodyPr vert="horz" wrap="square" lIns="0" tIns="15875" rIns="0" bIns="0" rtlCol="0">
            <a:spAutoFit/>
          </a:bodyPr>
          <a:lstStyle/>
          <a:p>
            <a:pPr marL="12700" marR="5080" lvl="0" indent="3810" algn="ctr" defTabSz="914400" eaLnBrk="1" fontAlgn="auto" latinLnBrk="0" hangingPunct="1">
              <a:lnSpc>
                <a:spcPct val="100099"/>
              </a:lnSpc>
              <a:spcBef>
                <a:spcPts val="125"/>
              </a:spcBef>
              <a:spcAft>
                <a:spcPts val="0"/>
              </a:spcAft>
              <a:buClrTx/>
              <a:buSzTx/>
              <a:buFontTx/>
              <a:buNone/>
              <a:tabLst/>
              <a:defRPr/>
            </a:pPr>
            <a:r>
              <a:rPr kumimoji="0" sz="1400" b="0" i="0" u="none" strike="noStrike" kern="0" cap="none" spc="0" normalizeH="0" baseline="0" noProof="0" dirty="0">
                <a:ln>
                  <a:noFill/>
                </a:ln>
                <a:solidFill>
                  <a:srgbClr val="F1F1F1"/>
                </a:solidFill>
                <a:effectLst/>
                <a:uLnTx/>
                <a:uFillTx/>
                <a:latin typeface="Calibri"/>
                <a:cs typeface="Calibri"/>
              </a:rPr>
              <a:t>encryption,</a:t>
            </a:r>
            <a:r>
              <a:rPr kumimoji="0" sz="1400" b="0" i="0" u="none" strike="noStrike" kern="0" cap="none" spc="-50" normalizeH="0" baseline="0" noProof="0" dirty="0">
                <a:ln>
                  <a:noFill/>
                </a:ln>
                <a:solidFill>
                  <a:srgbClr val="F1F1F1"/>
                </a:solidFill>
                <a:effectLst/>
                <a:uLnTx/>
                <a:uFillTx/>
                <a:latin typeface="Calibri"/>
                <a:cs typeface="Calibri"/>
              </a:rPr>
              <a:t> </a:t>
            </a:r>
            <a:r>
              <a:rPr kumimoji="0" sz="1400" b="0" i="0" u="none" strike="noStrike" kern="0" cap="none" spc="-10" normalizeH="0" baseline="0" noProof="0" dirty="0">
                <a:ln>
                  <a:noFill/>
                </a:ln>
                <a:solidFill>
                  <a:srgbClr val="F1F1F1"/>
                </a:solidFill>
                <a:effectLst/>
                <a:uLnTx/>
                <a:uFillTx/>
                <a:latin typeface="Calibri"/>
                <a:cs typeface="Calibri"/>
              </a:rPr>
              <a:t>multi-factor authentication,</a:t>
            </a:r>
            <a:r>
              <a:rPr kumimoji="0" sz="1400" b="0" i="0" u="none" strike="noStrike" kern="0" cap="none" spc="0" normalizeH="0" baseline="0" noProof="0" dirty="0">
                <a:ln>
                  <a:noFill/>
                </a:ln>
                <a:solidFill>
                  <a:srgbClr val="F1F1F1"/>
                </a:solidFill>
                <a:effectLst/>
                <a:uLnTx/>
                <a:uFillTx/>
                <a:latin typeface="Calibri"/>
                <a:cs typeface="Calibri"/>
              </a:rPr>
              <a:t> and</a:t>
            </a:r>
            <a:r>
              <a:rPr kumimoji="0" sz="1400" b="0" i="0" u="none" strike="noStrike" kern="0" cap="none" spc="-10" normalizeH="0" baseline="0" noProof="0" dirty="0">
                <a:ln>
                  <a:noFill/>
                </a:ln>
                <a:solidFill>
                  <a:srgbClr val="F1F1F1"/>
                </a:solidFill>
                <a:effectLst/>
                <a:uLnTx/>
                <a:uFillTx/>
                <a:latin typeface="Calibri"/>
                <a:cs typeface="Calibri"/>
              </a:rPr>
              <a:t> continuous </a:t>
            </a:r>
            <a:r>
              <a:rPr kumimoji="0" sz="1400" b="0" i="0" u="none" strike="noStrike" kern="0" cap="none" spc="0" normalizeH="0" baseline="0" noProof="0" dirty="0">
                <a:ln>
                  <a:noFill/>
                </a:ln>
                <a:solidFill>
                  <a:srgbClr val="F1F1F1"/>
                </a:solidFill>
                <a:effectLst/>
                <a:uLnTx/>
                <a:uFillTx/>
                <a:latin typeface="Calibri"/>
                <a:cs typeface="Calibri"/>
              </a:rPr>
              <a:t>monitoring,</a:t>
            </a:r>
            <a:r>
              <a:rPr kumimoji="0" sz="1400" b="0" i="0" u="none" strike="noStrike" kern="0" cap="none" spc="-50"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which</a:t>
            </a:r>
            <a:r>
              <a:rPr kumimoji="0" sz="1400" b="0" i="0" u="none" strike="noStrike" kern="0" cap="none" spc="1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are</a:t>
            </a:r>
            <a:r>
              <a:rPr kumimoji="0" sz="1400" b="0" i="0" u="none" strike="noStrike" kern="0" cap="none" spc="-110" normalizeH="0" baseline="0" noProof="0" dirty="0">
                <a:ln>
                  <a:noFill/>
                </a:ln>
                <a:solidFill>
                  <a:srgbClr val="F1F1F1"/>
                </a:solidFill>
                <a:effectLst/>
                <a:uLnTx/>
                <a:uFillTx/>
                <a:latin typeface="Calibri"/>
                <a:cs typeface="Calibri"/>
              </a:rPr>
              <a:t> </a:t>
            </a:r>
            <a:r>
              <a:rPr kumimoji="0" sz="1400" b="0" i="0" u="none" strike="noStrike" kern="0" cap="none" spc="-10" normalizeH="0" baseline="0" noProof="0" dirty="0">
                <a:ln>
                  <a:noFill/>
                </a:ln>
                <a:solidFill>
                  <a:srgbClr val="F1F1F1"/>
                </a:solidFill>
                <a:effectLst/>
                <a:uLnTx/>
                <a:uFillTx/>
                <a:latin typeface="Calibri"/>
                <a:cs typeface="Calibri"/>
              </a:rPr>
              <a:t>essential </a:t>
            </a:r>
            <a:r>
              <a:rPr kumimoji="0" sz="1400" b="0" i="0" u="none" strike="noStrike" kern="0" cap="none" spc="0" normalizeH="0" baseline="0" noProof="0" dirty="0">
                <a:ln>
                  <a:noFill/>
                </a:ln>
                <a:solidFill>
                  <a:srgbClr val="F1F1F1"/>
                </a:solidFill>
                <a:effectLst/>
                <a:uLnTx/>
                <a:uFillTx/>
                <a:latin typeface="Calibri"/>
                <a:cs typeface="Calibri"/>
              </a:rPr>
              <a:t>for</a:t>
            </a:r>
            <a:r>
              <a:rPr kumimoji="0" sz="1400" b="0" i="0" u="none" strike="noStrike" kern="0" cap="none" spc="-60" normalizeH="0" baseline="0" noProof="0" dirty="0">
                <a:ln>
                  <a:noFill/>
                </a:ln>
                <a:solidFill>
                  <a:srgbClr val="F1F1F1"/>
                </a:solidFill>
                <a:effectLst/>
                <a:uLnTx/>
                <a:uFillTx/>
                <a:latin typeface="Calibri"/>
                <a:cs typeface="Calibri"/>
              </a:rPr>
              <a:t> </a:t>
            </a:r>
            <a:r>
              <a:rPr kumimoji="0" sz="1400" b="0" i="0" u="none" strike="noStrike" kern="0" cap="none" spc="-10" normalizeH="0" baseline="0" noProof="0" dirty="0">
                <a:ln>
                  <a:noFill/>
                </a:ln>
                <a:solidFill>
                  <a:srgbClr val="F1F1F1"/>
                </a:solidFill>
                <a:effectLst/>
                <a:uLnTx/>
                <a:uFillTx/>
                <a:latin typeface="Calibri"/>
                <a:cs typeface="Calibri"/>
              </a:rPr>
              <a:t>maintaining</a:t>
            </a:r>
            <a:r>
              <a:rPr kumimoji="0" sz="1400" b="0" i="0" u="none" strike="noStrike" kern="0" cap="none" spc="0" normalizeH="0" baseline="0" noProof="0" dirty="0">
                <a:ln>
                  <a:noFill/>
                </a:ln>
                <a:solidFill>
                  <a:srgbClr val="F1F1F1"/>
                </a:solidFill>
                <a:effectLst/>
                <a:uLnTx/>
                <a:uFillTx/>
                <a:latin typeface="Calibri"/>
                <a:cs typeface="Calibri"/>
              </a:rPr>
              <a:t> a</a:t>
            </a:r>
            <a:r>
              <a:rPr kumimoji="0" sz="1400" b="0" i="0" u="none" strike="noStrike" kern="0" cap="none" spc="-20"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high</a:t>
            </a:r>
            <a:r>
              <a:rPr kumimoji="0" sz="1400" b="0" i="0" u="none" strike="noStrike" kern="0" cap="none" spc="-5" normalizeH="0" baseline="0" noProof="0" dirty="0">
                <a:ln>
                  <a:noFill/>
                </a:ln>
                <a:solidFill>
                  <a:srgbClr val="F1F1F1"/>
                </a:solidFill>
                <a:effectLst/>
                <a:uLnTx/>
                <a:uFillTx/>
                <a:latin typeface="Calibri"/>
                <a:cs typeface="Calibri"/>
              </a:rPr>
              <a:t> </a:t>
            </a:r>
            <a:r>
              <a:rPr kumimoji="0" sz="1400" b="0" i="0" u="none" strike="noStrike" kern="0" cap="none" spc="0" normalizeH="0" baseline="0" noProof="0" dirty="0">
                <a:ln>
                  <a:noFill/>
                </a:ln>
                <a:solidFill>
                  <a:srgbClr val="F1F1F1"/>
                </a:solidFill>
                <a:effectLst/>
                <a:uLnTx/>
                <a:uFillTx/>
                <a:latin typeface="Calibri"/>
                <a:cs typeface="Calibri"/>
              </a:rPr>
              <a:t>level</a:t>
            </a:r>
            <a:r>
              <a:rPr kumimoji="0" sz="1400" b="0" i="0" u="none" strike="noStrike" kern="0" cap="none" spc="40" normalizeH="0" baseline="0" noProof="0" dirty="0">
                <a:ln>
                  <a:noFill/>
                </a:ln>
                <a:solidFill>
                  <a:srgbClr val="F1F1F1"/>
                </a:solidFill>
                <a:effectLst/>
                <a:uLnTx/>
                <a:uFillTx/>
                <a:latin typeface="Calibri"/>
                <a:cs typeface="Calibri"/>
              </a:rPr>
              <a:t> </a:t>
            </a:r>
            <a:r>
              <a:rPr kumimoji="0" sz="1400" b="0" i="0" u="none" strike="noStrike" kern="0" cap="none" spc="-25" normalizeH="0" baseline="0" noProof="0" dirty="0">
                <a:ln>
                  <a:noFill/>
                </a:ln>
                <a:solidFill>
                  <a:srgbClr val="F1F1F1"/>
                </a:solidFill>
                <a:effectLst/>
                <a:uLnTx/>
                <a:uFillTx/>
                <a:latin typeface="Calibri"/>
                <a:cs typeface="Calibri"/>
              </a:rPr>
              <a:t>of </a:t>
            </a:r>
            <a:r>
              <a:rPr kumimoji="0" sz="1400" b="0" i="0" u="none" strike="noStrike" kern="0" cap="none" spc="0" normalizeH="0" baseline="0" noProof="0" dirty="0">
                <a:ln>
                  <a:noFill/>
                </a:ln>
                <a:solidFill>
                  <a:srgbClr val="F1F1F1"/>
                </a:solidFill>
                <a:effectLst/>
                <a:uLnTx/>
                <a:uFillTx/>
                <a:latin typeface="Calibri"/>
                <a:cs typeface="Calibri"/>
              </a:rPr>
              <a:t>assurance</a:t>
            </a:r>
            <a:r>
              <a:rPr kumimoji="0" sz="1400" b="0" i="0" u="none" strike="noStrike" kern="0" cap="none" spc="-50" normalizeH="0" baseline="0" noProof="0" dirty="0">
                <a:ln>
                  <a:noFill/>
                </a:ln>
                <a:solidFill>
                  <a:srgbClr val="F1F1F1"/>
                </a:solidFill>
                <a:effectLst/>
                <a:uLnTx/>
                <a:uFillTx/>
                <a:latin typeface="Calibri"/>
                <a:cs typeface="Calibri"/>
              </a:rPr>
              <a:t> </a:t>
            </a:r>
            <a:r>
              <a:rPr kumimoji="0" sz="1400" b="0" i="0" u="none" strike="noStrike" kern="0" cap="none" spc="-20" normalizeH="0" baseline="0" noProof="0" dirty="0">
                <a:ln>
                  <a:noFill/>
                </a:ln>
                <a:solidFill>
                  <a:srgbClr val="F1F1F1"/>
                </a:solidFill>
                <a:effectLst/>
                <a:uLnTx/>
                <a:uFillTx/>
                <a:latin typeface="Calibri"/>
                <a:cs typeface="Calibri"/>
              </a:rPr>
              <a:t>in</a:t>
            </a:r>
            <a:r>
              <a:rPr kumimoji="0" sz="1400" b="0" i="0" u="none" strike="noStrike" kern="0" cap="none" spc="-5" normalizeH="0" baseline="0" noProof="0" dirty="0">
                <a:ln>
                  <a:noFill/>
                </a:ln>
                <a:solidFill>
                  <a:srgbClr val="F1F1F1"/>
                </a:solidFill>
                <a:effectLst/>
                <a:uLnTx/>
                <a:uFillTx/>
                <a:latin typeface="Calibri"/>
                <a:cs typeface="Calibri"/>
              </a:rPr>
              <a:t> </a:t>
            </a:r>
            <a:r>
              <a:rPr kumimoji="0" sz="1400" b="0" i="0" u="none" strike="noStrike" kern="0" cap="none" spc="-10" normalizeH="0" baseline="0" noProof="0" dirty="0">
                <a:ln>
                  <a:noFill/>
                </a:ln>
                <a:solidFill>
                  <a:srgbClr val="F1F1F1"/>
                </a:solidFill>
                <a:effectLst/>
                <a:uLnTx/>
                <a:uFillTx/>
                <a:latin typeface="Calibri"/>
                <a:cs typeface="Calibri"/>
              </a:rPr>
              <a:t>digital</a:t>
            </a:r>
            <a:r>
              <a:rPr kumimoji="0" sz="1400" b="0" i="0" u="none" strike="noStrike" kern="0" cap="none" spc="500" normalizeH="0" baseline="0" noProof="0" dirty="0">
                <a:ln>
                  <a:noFill/>
                </a:ln>
                <a:solidFill>
                  <a:srgbClr val="F1F1F1"/>
                </a:solidFill>
                <a:effectLst/>
                <a:uLnTx/>
                <a:uFillTx/>
                <a:latin typeface="Calibri"/>
                <a:cs typeface="Calibri"/>
              </a:rPr>
              <a:t> </a:t>
            </a:r>
            <a:r>
              <a:rPr kumimoji="0" sz="1400" b="0" i="0" u="none" strike="noStrike" kern="0" cap="none" spc="-10" normalizeH="0" baseline="0" noProof="0" dirty="0">
                <a:ln>
                  <a:noFill/>
                </a:ln>
                <a:solidFill>
                  <a:srgbClr val="F1F1F1"/>
                </a:solidFill>
                <a:effectLst/>
                <a:uLnTx/>
                <a:uFillTx/>
                <a:latin typeface="Calibri"/>
                <a:cs typeface="Calibri"/>
              </a:rPr>
              <a:t>interactions.</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635" marR="0" lvl="0" indent="0" algn="ctr" defTabSz="914400" eaLnBrk="1" fontAlgn="auto" latinLnBrk="0" hangingPunct="1">
              <a:lnSpc>
                <a:spcPct val="100000"/>
              </a:lnSpc>
              <a:spcBef>
                <a:spcPts val="620"/>
              </a:spcBef>
              <a:spcAft>
                <a:spcPts val="0"/>
              </a:spcAft>
              <a:buClrTx/>
              <a:buSzTx/>
              <a:buFontTx/>
              <a:buNone/>
              <a:tabLst/>
              <a:defRPr/>
            </a:pPr>
            <a:r>
              <a:rPr kumimoji="0" sz="900" b="0" i="0" u="none" strike="noStrike" kern="0" cap="none" spc="-50" normalizeH="0" baseline="0" noProof="0" dirty="0">
                <a:ln>
                  <a:noFill/>
                </a:ln>
                <a:solidFill>
                  <a:srgbClr val="F1F1F1"/>
                </a:solidFill>
                <a:effectLst/>
                <a:uLnTx/>
                <a:uFillTx/>
                <a:latin typeface="Century Gothic"/>
                <a:cs typeface="Century Gothic"/>
              </a:rPr>
              <a:t>.</a:t>
            </a:r>
            <a:endParaRPr kumimoji="0" sz="900" b="0" i="0" u="none" strike="noStrike" kern="0" cap="none" spc="0" normalizeH="0" baseline="0" noProof="0">
              <a:ln>
                <a:noFill/>
              </a:ln>
              <a:solidFill>
                <a:sysClr val="windowText" lastClr="000000"/>
              </a:solidFill>
              <a:effectLst/>
              <a:uLnTx/>
              <a:uFillTx/>
              <a:latin typeface="Century Gothic"/>
              <a:cs typeface="Century Gothic"/>
            </a:endParaRPr>
          </a:p>
        </p:txBody>
      </p:sp>
      <p:pic>
        <p:nvPicPr>
          <p:cNvPr id="23" name="object 23"/>
          <p:cNvPicPr/>
          <p:nvPr/>
        </p:nvPicPr>
        <p:blipFill>
          <a:blip r:embed="rId11" cstate="print"/>
          <a:stretch>
            <a:fillRect/>
          </a:stretch>
        </p:blipFill>
        <p:spPr>
          <a:xfrm>
            <a:off x="1524000" y="1352550"/>
            <a:ext cx="1600200" cy="1600200"/>
          </a:xfrm>
          <a:prstGeom prst="rect">
            <a:avLst/>
          </a:prstGeom>
        </p:spPr>
      </p:pic>
      <p:pic>
        <p:nvPicPr>
          <p:cNvPr id="24" name="object 24"/>
          <p:cNvPicPr/>
          <p:nvPr/>
        </p:nvPicPr>
        <p:blipFill>
          <a:blip r:embed="rId11" cstate="print"/>
          <a:stretch>
            <a:fillRect/>
          </a:stretch>
        </p:blipFill>
        <p:spPr>
          <a:xfrm>
            <a:off x="5467350" y="1371600"/>
            <a:ext cx="1600200" cy="1600200"/>
          </a:xfrm>
          <a:prstGeom prst="rect">
            <a:avLst/>
          </a:prstGeom>
        </p:spPr>
      </p:pic>
      <p:pic>
        <p:nvPicPr>
          <p:cNvPr id="25" name="object 25"/>
          <p:cNvPicPr/>
          <p:nvPr/>
        </p:nvPicPr>
        <p:blipFill>
          <a:blip r:embed="rId11" cstate="print"/>
          <a:stretch>
            <a:fillRect/>
          </a:stretch>
        </p:blipFill>
        <p:spPr>
          <a:xfrm>
            <a:off x="9344025" y="1371600"/>
            <a:ext cx="1600200" cy="16002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525" y="0"/>
            <a:ext cx="12182474" cy="6857999"/>
          </a:xfrm>
          <a:prstGeom prst="rect">
            <a:avLst/>
          </a:prstGeom>
        </p:spPr>
      </p:pic>
      <p:sp>
        <p:nvSpPr>
          <p:cNvPr id="3" name="object 3"/>
          <p:cNvSpPr/>
          <p:nvPr/>
        </p:nvSpPr>
        <p:spPr>
          <a:xfrm>
            <a:off x="661987" y="4825"/>
            <a:ext cx="0" cy="1272540"/>
          </a:xfrm>
          <a:custGeom>
            <a:avLst/>
            <a:gdLst/>
            <a:ahLst/>
            <a:cxnLst/>
            <a:rect l="l" t="t" r="r" b="b"/>
            <a:pathLst>
              <a:path h="1272540">
                <a:moveTo>
                  <a:pt x="0" y="0"/>
                </a:moveTo>
                <a:lnTo>
                  <a:pt x="0" y="1272413"/>
                </a:lnTo>
              </a:path>
            </a:pathLst>
          </a:custGeom>
          <a:ln w="12700">
            <a:solidFill>
              <a:srgbClr val="0C45C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txBox="1">
            <a:spLocks noGrp="1"/>
          </p:cNvSpPr>
          <p:nvPr>
            <p:ph type="title"/>
          </p:nvPr>
        </p:nvSpPr>
        <p:spPr>
          <a:prstGeom prst="rect">
            <a:avLst/>
          </a:prstGeom>
        </p:spPr>
        <p:txBody>
          <a:bodyPr vert="horz" wrap="square" lIns="0" tIns="136334" rIns="0" bIns="0" rtlCol="0">
            <a:spAutoFit/>
          </a:bodyPr>
          <a:lstStyle/>
          <a:p>
            <a:pPr marL="23495">
              <a:lnSpc>
                <a:spcPct val="100000"/>
              </a:lnSpc>
              <a:spcBef>
                <a:spcPts val="125"/>
              </a:spcBef>
            </a:pPr>
            <a:r>
              <a:rPr dirty="0"/>
              <a:t>EU</a:t>
            </a:r>
            <a:r>
              <a:rPr spc="70" dirty="0"/>
              <a:t> </a:t>
            </a:r>
            <a:r>
              <a:rPr dirty="0"/>
              <a:t>Digital</a:t>
            </a:r>
            <a:r>
              <a:rPr spc="170" dirty="0"/>
              <a:t> </a:t>
            </a:r>
            <a:r>
              <a:rPr dirty="0"/>
              <a:t>Identity</a:t>
            </a:r>
            <a:r>
              <a:rPr spc="55" dirty="0"/>
              <a:t> </a:t>
            </a:r>
            <a:r>
              <a:rPr dirty="0"/>
              <a:t>Wallet</a:t>
            </a:r>
            <a:r>
              <a:rPr spc="110" dirty="0"/>
              <a:t> </a:t>
            </a:r>
            <a:r>
              <a:rPr spc="-10" dirty="0"/>
              <a:t>stakeholders</a:t>
            </a:r>
          </a:p>
        </p:txBody>
      </p:sp>
      <p:pic>
        <p:nvPicPr>
          <p:cNvPr id="5" name="object 5"/>
          <p:cNvPicPr/>
          <p:nvPr/>
        </p:nvPicPr>
        <p:blipFill>
          <a:blip r:embed="rId3" cstate="print"/>
          <a:stretch>
            <a:fillRect/>
          </a:stretch>
        </p:blipFill>
        <p:spPr>
          <a:xfrm>
            <a:off x="8191500" y="3533775"/>
            <a:ext cx="1771650" cy="1524000"/>
          </a:xfrm>
          <a:prstGeom prst="rect">
            <a:avLst/>
          </a:prstGeom>
        </p:spPr>
      </p:pic>
      <p:sp>
        <p:nvSpPr>
          <p:cNvPr id="6" name="object 6"/>
          <p:cNvSpPr txBox="1"/>
          <p:nvPr/>
        </p:nvSpPr>
        <p:spPr>
          <a:xfrm>
            <a:off x="8685530" y="5078666"/>
            <a:ext cx="800735" cy="485775"/>
          </a:xfrm>
          <a:prstGeom prst="rect">
            <a:avLst/>
          </a:prstGeom>
        </p:spPr>
        <p:txBody>
          <a:bodyPr vert="horz" wrap="square" lIns="0" tIns="36830" rIns="0" bIns="0" rtlCol="0">
            <a:spAutoFit/>
          </a:bodyPr>
          <a:lstStyle/>
          <a:p>
            <a:pPr marL="12700" marR="5080" lvl="0" indent="85725" defTabSz="914400" eaLnBrk="1" fontAlgn="auto" latinLnBrk="0" hangingPunct="1">
              <a:lnSpc>
                <a:spcPts val="1730"/>
              </a:lnSpc>
              <a:spcBef>
                <a:spcPts val="290"/>
              </a:spcBef>
              <a:spcAft>
                <a:spcPts val="0"/>
              </a:spcAft>
              <a:buClrTx/>
              <a:buSzTx/>
              <a:buFontTx/>
              <a:buNone/>
              <a:tabLst/>
              <a:defRPr/>
            </a:pPr>
            <a:r>
              <a:rPr kumimoji="0" sz="1550" b="1" i="0" u="none" strike="noStrike" kern="0" cap="none" spc="-10" normalizeH="0" baseline="0" noProof="0" dirty="0">
                <a:ln>
                  <a:noFill/>
                </a:ln>
                <a:solidFill>
                  <a:srgbClr val="282B3B"/>
                </a:solidFill>
                <a:effectLst/>
                <a:uLnTx/>
                <a:uFillTx/>
                <a:latin typeface="Calibri"/>
                <a:cs typeface="Calibri"/>
              </a:rPr>
              <a:t>Service providers</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pic>
        <p:nvPicPr>
          <p:cNvPr id="7" name="object 7"/>
          <p:cNvPicPr/>
          <p:nvPr/>
        </p:nvPicPr>
        <p:blipFill>
          <a:blip r:embed="rId4" cstate="print"/>
          <a:stretch>
            <a:fillRect/>
          </a:stretch>
        </p:blipFill>
        <p:spPr>
          <a:xfrm>
            <a:off x="8303971" y="5357114"/>
            <a:ext cx="847394" cy="787158"/>
          </a:xfrm>
          <a:prstGeom prst="rect">
            <a:avLst/>
          </a:prstGeom>
        </p:spPr>
      </p:pic>
      <p:sp>
        <p:nvSpPr>
          <p:cNvPr id="8" name="object 8"/>
          <p:cNvSpPr txBox="1"/>
          <p:nvPr/>
        </p:nvSpPr>
        <p:spPr>
          <a:xfrm>
            <a:off x="9033256" y="5748020"/>
            <a:ext cx="1864360" cy="571500"/>
          </a:xfrm>
          <a:prstGeom prst="rect">
            <a:avLst/>
          </a:prstGeom>
        </p:spPr>
        <p:txBody>
          <a:bodyPr vert="horz" wrap="square" lIns="0" tIns="19685" rIns="0" bIns="0" rtlCol="0">
            <a:spAutoFit/>
          </a:bodyPr>
          <a:lstStyle/>
          <a:p>
            <a:pPr marL="12700" marR="5080" lvl="0" indent="0" defTabSz="914400" eaLnBrk="1" fontAlgn="auto" latinLnBrk="0" hangingPunct="1">
              <a:lnSpc>
                <a:spcPts val="1430"/>
              </a:lnSpc>
              <a:spcBef>
                <a:spcPts val="155"/>
              </a:spcBef>
              <a:spcAft>
                <a:spcPts val="0"/>
              </a:spcAft>
              <a:buClrTx/>
              <a:buSzTx/>
              <a:buFontTx/>
              <a:buNone/>
              <a:tabLst/>
              <a:defRPr/>
            </a:pPr>
            <a:r>
              <a:rPr kumimoji="0" sz="1200" b="0" i="0" u="none" strike="noStrike" kern="0" cap="none" spc="0" normalizeH="0" baseline="0" noProof="0" dirty="0">
                <a:ln>
                  <a:noFill/>
                </a:ln>
                <a:solidFill>
                  <a:srgbClr val="6D7191"/>
                </a:solidFill>
                <a:effectLst/>
                <a:uLnTx/>
                <a:uFillTx/>
                <a:latin typeface="Calibri"/>
                <a:cs typeface="Calibri"/>
              </a:rPr>
              <a:t>Public</a:t>
            </a:r>
            <a:r>
              <a:rPr kumimoji="0" sz="1200" b="0" i="0" u="none" strike="noStrike" kern="0" cap="none" spc="-20" normalizeH="0" baseline="0" noProof="0" dirty="0">
                <a:ln>
                  <a:noFill/>
                </a:ln>
                <a:solidFill>
                  <a:srgbClr val="6D7191"/>
                </a:solidFill>
                <a:effectLst/>
                <a:uLnTx/>
                <a:uFillTx/>
                <a:latin typeface="Calibri"/>
                <a:cs typeface="Calibri"/>
              </a:rPr>
              <a:t> </a:t>
            </a:r>
            <a:r>
              <a:rPr kumimoji="0" sz="1200" b="0" i="0" u="none" strike="noStrike" kern="0" cap="none" spc="0" normalizeH="0" baseline="0" noProof="0" dirty="0">
                <a:ln>
                  <a:noFill/>
                </a:ln>
                <a:solidFill>
                  <a:srgbClr val="6D7191"/>
                </a:solidFill>
                <a:effectLst/>
                <a:uLnTx/>
                <a:uFillTx/>
                <a:latin typeface="Calibri"/>
                <a:cs typeface="Calibri"/>
              </a:rPr>
              <a:t>&amp;</a:t>
            </a:r>
            <a:r>
              <a:rPr kumimoji="0" sz="1200" b="0" i="0" u="none" strike="noStrike" kern="0" cap="none" spc="-65" normalizeH="0" baseline="0" noProof="0" dirty="0">
                <a:ln>
                  <a:noFill/>
                </a:ln>
                <a:solidFill>
                  <a:srgbClr val="6D7191"/>
                </a:solidFill>
                <a:effectLst/>
                <a:uLnTx/>
                <a:uFillTx/>
                <a:latin typeface="Calibri"/>
                <a:cs typeface="Calibri"/>
              </a:rPr>
              <a:t> </a:t>
            </a:r>
            <a:r>
              <a:rPr kumimoji="0" sz="1200" b="0" i="0" u="none" strike="noStrike" kern="0" cap="none" spc="0" normalizeH="0" baseline="0" noProof="0" dirty="0">
                <a:ln>
                  <a:noFill/>
                </a:ln>
                <a:solidFill>
                  <a:srgbClr val="6D7191"/>
                </a:solidFill>
                <a:effectLst/>
                <a:uLnTx/>
                <a:uFillTx/>
                <a:latin typeface="Calibri"/>
                <a:cs typeface="Calibri"/>
              </a:rPr>
              <a:t>private</a:t>
            </a:r>
            <a:r>
              <a:rPr kumimoji="0" sz="1200" b="0" i="0" u="none" strike="noStrike" kern="0" cap="none" spc="45" normalizeH="0" baseline="0" noProof="0" dirty="0">
                <a:ln>
                  <a:noFill/>
                </a:ln>
                <a:solidFill>
                  <a:srgbClr val="6D7191"/>
                </a:solidFill>
                <a:effectLst/>
                <a:uLnTx/>
                <a:uFillTx/>
                <a:latin typeface="Calibri"/>
                <a:cs typeface="Calibri"/>
              </a:rPr>
              <a:t> </a:t>
            </a:r>
            <a:r>
              <a:rPr kumimoji="0" sz="1200" b="0" i="0" u="none" strike="noStrike" kern="0" cap="none" spc="-10" normalizeH="0" baseline="0" noProof="0" dirty="0">
                <a:ln>
                  <a:noFill/>
                </a:ln>
                <a:solidFill>
                  <a:srgbClr val="6D7191"/>
                </a:solidFill>
                <a:effectLst/>
                <a:uLnTx/>
                <a:uFillTx/>
                <a:latin typeface="Calibri"/>
                <a:cs typeface="Calibri"/>
              </a:rPr>
              <a:t>organizations </a:t>
            </a:r>
            <a:r>
              <a:rPr kumimoji="0" sz="1200" b="0" i="0" u="none" strike="noStrike" kern="0" cap="none" spc="0" normalizeH="0" baseline="0" noProof="0" dirty="0">
                <a:ln>
                  <a:noFill/>
                </a:ln>
                <a:solidFill>
                  <a:srgbClr val="6D7191"/>
                </a:solidFill>
                <a:effectLst/>
                <a:uLnTx/>
                <a:uFillTx/>
                <a:latin typeface="Calibri"/>
                <a:cs typeface="Calibri"/>
              </a:rPr>
              <a:t>which</a:t>
            </a:r>
            <a:r>
              <a:rPr kumimoji="0" sz="1200" b="0" i="0" u="none" strike="noStrike" kern="0" cap="none" spc="-45" normalizeH="0" baseline="0" noProof="0" dirty="0">
                <a:ln>
                  <a:noFill/>
                </a:ln>
                <a:solidFill>
                  <a:srgbClr val="6D7191"/>
                </a:solidFill>
                <a:effectLst/>
                <a:uLnTx/>
                <a:uFillTx/>
                <a:latin typeface="Calibri"/>
                <a:cs typeface="Calibri"/>
              </a:rPr>
              <a:t> </a:t>
            </a:r>
            <a:r>
              <a:rPr kumimoji="0" sz="1200" b="0" i="0" u="none" strike="noStrike" kern="0" cap="none" spc="0" normalizeH="0" baseline="0" noProof="0" dirty="0">
                <a:ln>
                  <a:noFill/>
                </a:ln>
                <a:solidFill>
                  <a:srgbClr val="6D7191"/>
                </a:solidFill>
                <a:effectLst/>
                <a:uLnTx/>
                <a:uFillTx/>
                <a:latin typeface="Calibri"/>
                <a:cs typeface="Calibri"/>
              </a:rPr>
              <a:t>will</a:t>
            </a:r>
            <a:r>
              <a:rPr kumimoji="0" sz="1200" b="0" i="0" u="none" strike="noStrike" kern="0" cap="none" spc="-60" normalizeH="0" baseline="0" noProof="0" dirty="0">
                <a:ln>
                  <a:noFill/>
                </a:ln>
                <a:solidFill>
                  <a:srgbClr val="6D7191"/>
                </a:solidFill>
                <a:effectLst/>
                <a:uLnTx/>
                <a:uFillTx/>
                <a:latin typeface="Calibri"/>
                <a:cs typeface="Calibri"/>
              </a:rPr>
              <a:t> </a:t>
            </a:r>
            <a:r>
              <a:rPr kumimoji="0" sz="1200" b="0" i="0" u="none" strike="noStrike" kern="0" cap="none" spc="0" normalizeH="0" baseline="0" noProof="0" dirty="0">
                <a:ln>
                  <a:noFill/>
                </a:ln>
                <a:solidFill>
                  <a:srgbClr val="6D7191"/>
                </a:solidFill>
                <a:effectLst/>
                <a:uLnTx/>
                <a:uFillTx/>
                <a:latin typeface="Calibri"/>
                <a:cs typeface="Calibri"/>
              </a:rPr>
              <a:t>both</a:t>
            </a:r>
            <a:r>
              <a:rPr kumimoji="0" sz="1200" b="0" i="0" u="none" strike="noStrike" kern="0" cap="none" spc="100" normalizeH="0" baseline="0" noProof="0" dirty="0">
                <a:ln>
                  <a:noFill/>
                </a:ln>
                <a:solidFill>
                  <a:srgbClr val="6D7191"/>
                </a:solidFill>
                <a:effectLst/>
                <a:uLnTx/>
                <a:uFillTx/>
                <a:latin typeface="Calibri"/>
                <a:cs typeface="Calibri"/>
              </a:rPr>
              <a:t> </a:t>
            </a:r>
            <a:r>
              <a:rPr kumimoji="0" sz="1200" b="1" i="0" u="none" strike="noStrike" kern="0" cap="none" spc="-20" normalizeH="0" baseline="0" noProof="0" dirty="0">
                <a:ln>
                  <a:noFill/>
                </a:ln>
                <a:solidFill>
                  <a:srgbClr val="6D7191"/>
                </a:solidFill>
                <a:effectLst/>
                <a:uLnTx/>
                <a:uFillTx/>
                <a:latin typeface="Calibri"/>
                <a:cs typeface="Calibri"/>
              </a:rPr>
              <a:t>issue </a:t>
            </a:r>
            <a:r>
              <a:rPr kumimoji="0" sz="1200" b="1" i="0" u="none" strike="noStrike" kern="0" cap="none" spc="0" normalizeH="0" baseline="0" noProof="0" dirty="0">
                <a:ln>
                  <a:noFill/>
                </a:ln>
                <a:solidFill>
                  <a:srgbClr val="6D7191"/>
                </a:solidFill>
                <a:effectLst/>
                <a:uLnTx/>
                <a:uFillTx/>
                <a:latin typeface="Calibri"/>
                <a:cs typeface="Calibri"/>
              </a:rPr>
              <a:t>credentials</a:t>
            </a:r>
            <a:r>
              <a:rPr kumimoji="0" sz="1200" b="1" i="0" u="none" strike="noStrike" kern="0" cap="none" spc="-35" normalizeH="0" baseline="0" noProof="0" dirty="0">
                <a:ln>
                  <a:noFill/>
                </a:ln>
                <a:solidFill>
                  <a:srgbClr val="6D7191"/>
                </a:solidFill>
                <a:effectLst/>
                <a:uLnTx/>
                <a:uFillTx/>
                <a:latin typeface="Calibri"/>
                <a:cs typeface="Calibri"/>
              </a:rPr>
              <a:t> </a:t>
            </a:r>
            <a:r>
              <a:rPr kumimoji="0" sz="1200" b="1" i="0" u="none" strike="noStrike" kern="0" cap="none" spc="-10" normalizeH="0" baseline="0" noProof="0" dirty="0">
                <a:ln>
                  <a:noFill/>
                </a:ln>
                <a:solidFill>
                  <a:srgbClr val="6D7191"/>
                </a:solidFill>
                <a:effectLst/>
                <a:uLnTx/>
                <a:uFillTx/>
                <a:latin typeface="Calibri"/>
                <a:cs typeface="Calibri"/>
              </a:rPr>
              <a:t>&amp;</a:t>
            </a:r>
            <a:r>
              <a:rPr kumimoji="0" sz="1200" b="1" i="0" u="none" strike="noStrike" kern="0" cap="none" spc="-25" normalizeH="0" baseline="0" noProof="0" dirty="0">
                <a:ln>
                  <a:noFill/>
                </a:ln>
                <a:solidFill>
                  <a:srgbClr val="6D7191"/>
                </a:solidFill>
                <a:effectLst/>
                <a:uLnTx/>
                <a:uFillTx/>
                <a:latin typeface="Calibri"/>
                <a:cs typeface="Calibri"/>
              </a:rPr>
              <a:t> </a:t>
            </a:r>
            <a:r>
              <a:rPr kumimoji="0" sz="1200" b="1" i="0" u="none" strike="noStrike" kern="0" cap="none" spc="0" normalizeH="0" baseline="0" noProof="0" dirty="0">
                <a:ln>
                  <a:noFill/>
                </a:ln>
                <a:solidFill>
                  <a:srgbClr val="6D7191"/>
                </a:solidFill>
                <a:effectLst/>
                <a:uLnTx/>
                <a:uFillTx/>
                <a:latin typeface="Calibri"/>
                <a:cs typeface="Calibri"/>
              </a:rPr>
              <a:t>verify</a:t>
            </a:r>
            <a:r>
              <a:rPr kumimoji="0" sz="1200" b="1" i="0" u="none" strike="noStrike" kern="0" cap="none" spc="30" normalizeH="0" baseline="0" noProof="0" dirty="0">
                <a:ln>
                  <a:noFill/>
                </a:ln>
                <a:solidFill>
                  <a:srgbClr val="6D7191"/>
                </a:solidFill>
                <a:effectLst/>
                <a:uLnTx/>
                <a:uFillTx/>
                <a:latin typeface="Calibri"/>
                <a:cs typeface="Calibri"/>
              </a:rPr>
              <a:t> </a:t>
            </a:r>
            <a:r>
              <a:rPr kumimoji="0" sz="1200" b="1" i="0" u="none" strike="noStrike" kern="0" cap="none" spc="-20" normalizeH="0" baseline="0" noProof="0" dirty="0">
                <a:ln>
                  <a:noFill/>
                </a:ln>
                <a:solidFill>
                  <a:srgbClr val="6D7191"/>
                </a:solidFill>
                <a:effectLst/>
                <a:uLnTx/>
                <a:uFillTx/>
                <a:latin typeface="Calibri"/>
                <a:cs typeface="Calibri"/>
              </a:rPr>
              <a:t>them</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9" name="object 9"/>
          <p:cNvSpPr txBox="1"/>
          <p:nvPr/>
        </p:nvSpPr>
        <p:spPr>
          <a:xfrm>
            <a:off x="5503290" y="5905182"/>
            <a:ext cx="1158240" cy="571500"/>
          </a:xfrm>
          <a:prstGeom prst="rect">
            <a:avLst/>
          </a:prstGeom>
        </p:spPr>
        <p:txBody>
          <a:bodyPr vert="horz" wrap="square" lIns="0" tIns="19685" rIns="0" bIns="0" rtlCol="0">
            <a:spAutoFit/>
          </a:bodyPr>
          <a:lstStyle/>
          <a:p>
            <a:pPr marL="12700" marR="5080" lvl="0" indent="0" defTabSz="914400" eaLnBrk="1" fontAlgn="auto" latinLnBrk="0" hangingPunct="1">
              <a:lnSpc>
                <a:spcPts val="1430"/>
              </a:lnSpc>
              <a:spcBef>
                <a:spcPts val="155"/>
              </a:spcBef>
              <a:spcAft>
                <a:spcPts val="0"/>
              </a:spcAft>
              <a:buClrTx/>
              <a:buSzTx/>
              <a:buFontTx/>
              <a:buNone/>
              <a:tabLst/>
              <a:defRPr/>
            </a:pPr>
            <a:r>
              <a:rPr kumimoji="0" sz="1200" b="0" i="0" u="none" strike="noStrike" kern="0" cap="none" spc="-10" normalizeH="0" baseline="0" noProof="0" dirty="0">
                <a:ln>
                  <a:noFill/>
                </a:ln>
                <a:solidFill>
                  <a:srgbClr val="6D7191"/>
                </a:solidFill>
                <a:effectLst/>
                <a:uLnTx/>
                <a:uFillTx/>
                <a:latin typeface="Calibri"/>
                <a:cs typeface="Calibri"/>
              </a:rPr>
              <a:t>European</a:t>
            </a:r>
            <a:r>
              <a:rPr kumimoji="0" sz="1200" b="0" i="0" u="none" strike="noStrike" kern="0" cap="none" spc="25" normalizeH="0" baseline="0" noProof="0" dirty="0">
                <a:ln>
                  <a:noFill/>
                </a:ln>
                <a:solidFill>
                  <a:srgbClr val="6D7191"/>
                </a:solidFill>
                <a:effectLst/>
                <a:uLnTx/>
                <a:uFillTx/>
                <a:latin typeface="Calibri"/>
                <a:cs typeface="Calibri"/>
              </a:rPr>
              <a:t> </a:t>
            </a:r>
            <a:r>
              <a:rPr kumimoji="0" sz="1200" b="0" i="0" u="none" strike="noStrike" kern="0" cap="none" spc="-10" normalizeH="0" baseline="0" noProof="0" dirty="0">
                <a:ln>
                  <a:noFill/>
                </a:ln>
                <a:solidFill>
                  <a:srgbClr val="6D7191"/>
                </a:solidFill>
                <a:effectLst/>
                <a:uLnTx/>
                <a:uFillTx/>
                <a:latin typeface="Calibri"/>
                <a:cs typeface="Calibri"/>
              </a:rPr>
              <a:t>citizens, residents</a:t>
            </a:r>
            <a:r>
              <a:rPr kumimoji="0" sz="1200" b="0" i="0" u="none" strike="noStrike" kern="0" cap="none" spc="5" normalizeH="0" baseline="0" noProof="0" dirty="0">
                <a:ln>
                  <a:noFill/>
                </a:ln>
                <a:solidFill>
                  <a:srgbClr val="6D7191"/>
                </a:solidFill>
                <a:effectLst/>
                <a:uLnTx/>
                <a:uFillTx/>
                <a:latin typeface="Calibri"/>
                <a:cs typeface="Calibri"/>
              </a:rPr>
              <a:t> </a:t>
            </a:r>
            <a:r>
              <a:rPr kumimoji="0" sz="1200" b="0" i="0" u="none" strike="noStrike" kern="0" cap="none" spc="-50" normalizeH="0" baseline="0" noProof="0" dirty="0">
                <a:ln>
                  <a:noFill/>
                </a:ln>
                <a:solidFill>
                  <a:srgbClr val="6D7191"/>
                </a:solidFill>
                <a:effectLst/>
                <a:uLnTx/>
                <a:uFillTx/>
                <a:latin typeface="Calibri"/>
                <a:cs typeface="Calibri"/>
              </a:rPr>
              <a:t>&amp; </a:t>
            </a:r>
            <a:r>
              <a:rPr kumimoji="0" sz="1200" b="0" i="0" u="none" strike="noStrike" kern="0" cap="none" spc="-10" normalizeH="0" baseline="0" noProof="0" dirty="0">
                <a:ln>
                  <a:noFill/>
                </a:ln>
                <a:solidFill>
                  <a:srgbClr val="6D7191"/>
                </a:solidFill>
                <a:effectLst/>
                <a:uLnTx/>
                <a:uFillTx/>
                <a:latin typeface="Calibri"/>
                <a:cs typeface="Calibri"/>
              </a:rPr>
              <a:t>businesses</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pic>
        <p:nvPicPr>
          <p:cNvPr id="10" name="object 10"/>
          <p:cNvPicPr/>
          <p:nvPr/>
        </p:nvPicPr>
        <p:blipFill>
          <a:blip r:embed="rId5" cstate="print"/>
          <a:stretch>
            <a:fillRect/>
          </a:stretch>
        </p:blipFill>
        <p:spPr>
          <a:xfrm>
            <a:off x="4629150" y="3657600"/>
            <a:ext cx="1562100" cy="1524000"/>
          </a:xfrm>
          <a:prstGeom prst="rect">
            <a:avLst/>
          </a:prstGeom>
        </p:spPr>
      </p:pic>
      <p:sp>
        <p:nvSpPr>
          <p:cNvPr id="11" name="object 11"/>
          <p:cNvSpPr txBox="1"/>
          <p:nvPr/>
        </p:nvSpPr>
        <p:spPr>
          <a:xfrm>
            <a:off x="4876546" y="5244528"/>
            <a:ext cx="1089660"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1" i="0" u="none" strike="noStrike" kern="0" cap="none" spc="0" normalizeH="0" baseline="0" noProof="0" dirty="0">
                <a:ln>
                  <a:noFill/>
                </a:ln>
                <a:solidFill>
                  <a:srgbClr val="282B3B"/>
                </a:solidFill>
                <a:effectLst/>
                <a:uLnTx/>
                <a:uFillTx/>
                <a:latin typeface="Calibri"/>
                <a:cs typeface="Calibri"/>
              </a:rPr>
              <a:t>Wallet</a:t>
            </a:r>
            <a:r>
              <a:rPr kumimoji="0" sz="1550" b="1" i="0" u="none" strike="noStrike" kern="0" cap="none" spc="135" normalizeH="0" baseline="0" noProof="0" dirty="0">
                <a:ln>
                  <a:noFill/>
                </a:ln>
                <a:solidFill>
                  <a:srgbClr val="282B3B"/>
                </a:solidFill>
                <a:effectLst/>
                <a:uLnTx/>
                <a:uFillTx/>
                <a:latin typeface="Calibri"/>
                <a:cs typeface="Calibri"/>
              </a:rPr>
              <a:t> </a:t>
            </a:r>
            <a:r>
              <a:rPr kumimoji="0" sz="1550" b="1" i="0" u="none" strike="noStrike" kern="0" cap="none" spc="-20" normalizeH="0" baseline="0" noProof="0" dirty="0">
                <a:ln>
                  <a:noFill/>
                </a:ln>
                <a:solidFill>
                  <a:srgbClr val="282B3B"/>
                </a:solidFill>
                <a:effectLst/>
                <a:uLnTx/>
                <a:uFillTx/>
                <a:latin typeface="Calibri"/>
                <a:cs typeface="Calibri"/>
              </a:rPr>
              <a:t>Users</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pic>
        <p:nvPicPr>
          <p:cNvPr id="12" name="object 12"/>
          <p:cNvPicPr/>
          <p:nvPr/>
        </p:nvPicPr>
        <p:blipFill>
          <a:blip r:embed="rId6" cstate="print"/>
          <a:stretch>
            <a:fillRect/>
          </a:stretch>
        </p:blipFill>
        <p:spPr>
          <a:xfrm>
            <a:off x="4772405" y="5494324"/>
            <a:ext cx="857631" cy="818375"/>
          </a:xfrm>
          <a:prstGeom prst="rect">
            <a:avLst/>
          </a:prstGeom>
        </p:spPr>
      </p:pic>
      <p:pic>
        <p:nvPicPr>
          <p:cNvPr id="13" name="object 13"/>
          <p:cNvPicPr/>
          <p:nvPr/>
        </p:nvPicPr>
        <p:blipFill>
          <a:blip r:embed="rId7" cstate="print"/>
          <a:stretch>
            <a:fillRect/>
          </a:stretch>
        </p:blipFill>
        <p:spPr>
          <a:xfrm>
            <a:off x="1228725" y="3952875"/>
            <a:ext cx="1638300" cy="1143000"/>
          </a:xfrm>
          <a:prstGeom prst="rect">
            <a:avLst/>
          </a:prstGeom>
        </p:spPr>
      </p:pic>
      <p:sp>
        <p:nvSpPr>
          <p:cNvPr id="14" name="object 14"/>
          <p:cNvSpPr txBox="1"/>
          <p:nvPr/>
        </p:nvSpPr>
        <p:spPr>
          <a:xfrm>
            <a:off x="1997075" y="5845175"/>
            <a:ext cx="1837689" cy="571500"/>
          </a:xfrm>
          <a:prstGeom prst="rect">
            <a:avLst/>
          </a:prstGeom>
        </p:spPr>
        <p:txBody>
          <a:bodyPr vert="horz" wrap="square" lIns="0" tIns="19685" rIns="0" bIns="0" rtlCol="0">
            <a:spAutoFit/>
          </a:bodyPr>
          <a:lstStyle/>
          <a:p>
            <a:pPr marL="12700" marR="5080" lvl="0" indent="0" defTabSz="914400" eaLnBrk="1" fontAlgn="auto" latinLnBrk="0" hangingPunct="1">
              <a:lnSpc>
                <a:spcPts val="1430"/>
              </a:lnSpc>
              <a:spcBef>
                <a:spcPts val="155"/>
              </a:spcBef>
              <a:spcAft>
                <a:spcPts val="0"/>
              </a:spcAft>
              <a:buClrTx/>
              <a:buSzTx/>
              <a:buFontTx/>
              <a:buNone/>
              <a:tabLst/>
              <a:defRPr/>
            </a:pPr>
            <a:r>
              <a:rPr kumimoji="0" sz="1200" b="0" i="0" u="none" strike="noStrike" kern="0" cap="none" spc="0" normalizeH="0" baseline="0" noProof="0" dirty="0">
                <a:ln>
                  <a:noFill/>
                </a:ln>
                <a:solidFill>
                  <a:srgbClr val="6D7191"/>
                </a:solidFill>
                <a:effectLst/>
                <a:uLnTx/>
                <a:uFillTx/>
                <a:latin typeface="Calibri"/>
                <a:cs typeface="Calibri"/>
              </a:rPr>
              <a:t>Any</a:t>
            </a:r>
            <a:r>
              <a:rPr kumimoji="0" sz="1200" b="0" i="0" u="none" strike="noStrike" kern="0" cap="none" spc="-65" normalizeH="0" baseline="0" noProof="0" dirty="0">
                <a:ln>
                  <a:noFill/>
                </a:ln>
                <a:solidFill>
                  <a:srgbClr val="6D7191"/>
                </a:solidFill>
                <a:effectLst/>
                <a:uLnTx/>
                <a:uFillTx/>
                <a:latin typeface="Calibri"/>
                <a:cs typeface="Calibri"/>
              </a:rPr>
              <a:t> </a:t>
            </a:r>
            <a:r>
              <a:rPr kumimoji="0" sz="1200" b="0" i="0" u="none" strike="noStrike" kern="0" cap="none" spc="0" normalizeH="0" baseline="0" noProof="0" dirty="0">
                <a:ln>
                  <a:noFill/>
                </a:ln>
                <a:solidFill>
                  <a:srgbClr val="6D7191"/>
                </a:solidFill>
                <a:effectLst/>
                <a:uLnTx/>
                <a:uFillTx/>
                <a:latin typeface="Calibri"/>
                <a:cs typeface="Calibri"/>
              </a:rPr>
              <a:t>trusted</a:t>
            </a:r>
            <a:r>
              <a:rPr kumimoji="0" sz="1200" b="0" i="0" u="none" strike="noStrike" kern="0" cap="none" spc="-20" normalizeH="0" baseline="0" noProof="0" dirty="0">
                <a:ln>
                  <a:noFill/>
                </a:ln>
                <a:solidFill>
                  <a:srgbClr val="6D7191"/>
                </a:solidFill>
                <a:effectLst/>
                <a:uLnTx/>
                <a:uFillTx/>
                <a:latin typeface="Calibri"/>
                <a:cs typeface="Calibri"/>
              </a:rPr>
              <a:t> </a:t>
            </a:r>
            <a:r>
              <a:rPr kumimoji="0" sz="1200" b="0" i="0" u="none" strike="noStrike" kern="0" cap="none" spc="0" normalizeH="0" baseline="0" noProof="0" dirty="0">
                <a:ln>
                  <a:noFill/>
                </a:ln>
                <a:solidFill>
                  <a:srgbClr val="6D7191"/>
                </a:solidFill>
                <a:effectLst/>
                <a:uLnTx/>
                <a:uFillTx/>
                <a:latin typeface="Calibri"/>
                <a:cs typeface="Calibri"/>
              </a:rPr>
              <a:t>organization</a:t>
            </a:r>
            <a:r>
              <a:rPr kumimoji="0" sz="1200" b="0" i="0" u="none" strike="noStrike" kern="0" cap="none" spc="-15" normalizeH="0" baseline="0" noProof="0" dirty="0">
                <a:ln>
                  <a:noFill/>
                </a:ln>
                <a:solidFill>
                  <a:srgbClr val="6D7191"/>
                </a:solidFill>
                <a:effectLst/>
                <a:uLnTx/>
                <a:uFillTx/>
                <a:latin typeface="Calibri"/>
                <a:cs typeface="Calibri"/>
              </a:rPr>
              <a:t> </a:t>
            </a:r>
            <a:r>
              <a:rPr kumimoji="0" sz="1200" b="0" i="0" u="none" strike="noStrike" kern="0" cap="none" spc="-20" normalizeH="0" baseline="0" noProof="0" dirty="0">
                <a:ln>
                  <a:noFill/>
                </a:ln>
                <a:solidFill>
                  <a:srgbClr val="6D7191"/>
                </a:solidFill>
                <a:effectLst/>
                <a:uLnTx/>
                <a:uFillTx/>
                <a:latin typeface="Calibri"/>
                <a:cs typeface="Calibri"/>
              </a:rPr>
              <a:t>that </a:t>
            </a:r>
            <a:r>
              <a:rPr kumimoji="0" sz="1200" b="0" i="0" u="none" strike="noStrike" kern="0" cap="none" spc="0" normalizeH="0" baseline="0" noProof="0" dirty="0">
                <a:ln>
                  <a:noFill/>
                </a:ln>
                <a:solidFill>
                  <a:srgbClr val="6D7191"/>
                </a:solidFill>
                <a:effectLst/>
                <a:uLnTx/>
                <a:uFillTx/>
                <a:latin typeface="Calibri"/>
                <a:cs typeface="Calibri"/>
              </a:rPr>
              <a:t>can</a:t>
            </a:r>
            <a:r>
              <a:rPr kumimoji="0" sz="1200" b="0" i="0" u="none" strike="noStrike" kern="0" cap="none" spc="-70" normalizeH="0" baseline="0" noProof="0" dirty="0">
                <a:ln>
                  <a:noFill/>
                </a:ln>
                <a:solidFill>
                  <a:srgbClr val="6D7191"/>
                </a:solidFill>
                <a:effectLst/>
                <a:uLnTx/>
                <a:uFillTx/>
                <a:latin typeface="Calibri"/>
                <a:cs typeface="Calibri"/>
              </a:rPr>
              <a:t> </a:t>
            </a:r>
            <a:r>
              <a:rPr kumimoji="0" sz="1200" b="1" i="0" u="none" strike="noStrike" kern="0" cap="none" spc="0" normalizeH="0" baseline="0" noProof="0" dirty="0">
                <a:ln>
                  <a:noFill/>
                </a:ln>
                <a:solidFill>
                  <a:srgbClr val="6D7191"/>
                </a:solidFill>
                <a:effectLst/>
                <a:uLnTx/>
                <a:uFillTx/>
                <a:latin typeface="Calibri"/>
                <a:cs typeface="Calibri"/>
              </a:rPr>
              <a:t>issue</a:t>
            </a:r>
            <a:r>
              <a:rPr kumimoji="0" sz="1200" b="1" i="0" u="none" strike="noStrike" kern="0" cap="none" spc="30" normalizeH="0" baseline="0" noProof="0" dirty="0">
                <a:ln>
                  <a:noFill/>
                </a:ln>
                <a:solidFill>
                  <a:srgbClr val="6D7191"/>
                </a:solidFill>
                <a:effectLst/>
                <a:uLnTx/>
                <a:uFillTx/>
                <a:latin typeface="Calibri"/>
                <a:cs typeface="Calibri"/>
              </a:rPr>
              <a:t> </a:t>
            </a:r>
            <a:r>
              <a:rPr kumimoji="0" sz="1200" b="1" i="0" u="none" strike="noStrike" kern="0" cap="none" spc="0" normalizeH="0" baseline="0" noProof="0" dirty="0">
                <a:ln>
                  <a:noFill/>
                </a:ln>
                <a:solidFill>
                  <a:srgbClr val="6D7191"/>
                </a:solidFill>
                <a:effectLst/>
                <a:uLnTx/>
                <a:uFillTx/>
                <a:latin typeface="Calibri"/>
                <a:cs typeface="Calibri"/>
              </a:rPr>
              <a:t>your</a:t>
            </a:r>
            <a:r>
              <a:rPr kumimoji="0" sz="1200" b="1" i="0" u="none" strike="noStrike" kern="0" cap="none" spc="-20" normalizeH="0" baseline="0" noProof="0" dirty="0">
                <a:ln>
                  <a:noFill/>
                </a:ln>
                <a:solidFill>
                  <a:srgbClr val="6D7191"/>
                </a:solidFill>
                <a:effectLst/>
                <a:uLnTx/>
                <a:uFillTx/>
                <a:latin typeface="Calibri"/>
                <a:cs typeface="Calibri"/>
              </a:rPr>
              <a:t> </a:t>
            </a:r>
            <a:r>
              <a:rPr kumimoji="0" sz="1200" b="1" i="0" u="none" strike="noStrike" kern="0" cap="none" spc="0" normalizeH="0" baseline="0" noProof="0" dirty="0">
                <a:ln>
                  <a:noFill/>
                </a:ln>
                <a:solidFill>
                  <a:srgbClr val="6D7191"/>
                </a:solidFill>
                <a:effectLst/>
                <a:uLnTx/>
                <a:uFillTx/>
                <a:latin typeface="Calibri"/>
                <a:cs typeface="Calibri"/>
              </a:rPr>
              <a:t>Digital</a:t>
            </a:r>
            <a:r>
              <a:rPr kumimoji="0" sz="1200" b="1" i="0" u="none" strike="noStrike" kern="0" cap="none" spc="-35" normalizeH="0" baseline="0" noProof="0" dirty="0">
                <a:ln>
                  <a:noFill/>
                </a:ln>
                <a:solidFill>
                  <a:srgbClr val="6D7191"/>
                </a:solidFill>
                <a:effectLst/>
                <a:uLnTx/>
                <a:uFillTx/>
                <a:latin typeface="Calibri"/>
                <a:cs typeface="Calibri"/>
              </a:rPr>
              <a:t> </a:t>
            </a:r>
            <a:r>
              <a:rPr kumimoji="0" sz="1200" b="1" i="0" u="none" strike="noStrike" kern="0" cap="none" spc="0" normalizeH="0" baseline="0" noProof="0" dirty="0">
                <a:ln>
                  <a:noFill/>
                </a:ln>
                <a:solidFill>
                  <a:srgbClr val="6D7191"/>
                </a:solidFill>
                <a:effectLst/>
                <a:uLnTx/>
                <a:uFillTx/>
                <a:latin typeface="Calibri"/>
                <a:cs typeface="Calibri"/>
              </a:rPr>
              <a:t>ID</a:t>
            </a:r>
            <a:r>
              <a:rPr kumimoji="0" sz="1200" b="1" i="0" u="none" strike="noStrike" kern="0" cap="none" spc="25" normalizeH="0" baseline="0" noProof="0" dirty="0">
                <a:ln>
                  <a:noFill/>
                </a:ln>
                <a:solidFill>
                  <a:srgbClr val="6D7191"/>
                </a:solidFill>
                <a:effectLst/>
                <a:uLnTx/>
                <a:uFillTx/>
                <a:latin typeface="Calibri"/>
                <a:cs typeface="Calibri"/>
              </a:rPr>
              <a:t> </a:t>
            </a:r>
            <a:r>
              <a:rPr kumimoji="0" sz="1200" b="1" i="0" u="none" strike="noStrike" kern="0" cap="none" spc="-50" normalizeH="0" baseline="0" noProof="0" dirty="0">
                <a:ln>
                  <a:noFill/>
                </a:ln>
                <a:solidFill>
                  <a:srgbClr val="6D7191"/>
                </a:solidFill>
                <a:effectLst/>
                <a:uLnTx/>
                <a:uFillTx/>
                <a:latin typeface="Calibri"/>
                <a:cs typeface="Calibri"/>
              </a:rPr>
              <a:t>/ </a:t>
            </a:r>
            <a:r>
              <a:rPr kumimoji="0" sz="1200" b="1" i="0" u="none" strike="noStrike" kern="0" cap="none" spc="0" normalizeH="0" baseline="0" noProof="0" dirty="0">
                <a:ln>
                  <a:noFill/>
                </a:ln>
                <a:solidFill>
                  <a:srgbClr val="6D7191"/>
                </a:solidFill>
                <a:effectLst/>
                <a:uLnTx/>
                <a:uFillTx/>
                <a:latin typeface="Calibri"/>
                <a:cs typeface="Calibri"/>
              </a:rPr>
              <a:t>Digital</a:t>
            </a:r>
            <a:r>
              <a:rPr kumimoji="0" sz="1200" b="1" i="0" u="none" strike="noStrike" kern="0" cap="none" spc="-20" normalizeH="0" baseline="0" noProof="0" dirty="0">
                <a:ln>
                  <a:noFill/>
                </a:ln>
                <a:solidFill>
                  <a:srgbClr val="6D7191"/>
                </a:solidFill>
                <a:effectLst/>
                <a:uLnTx/>
                <a:uFillTx/>
                <a:latin typeface="Calibri"/>
                <a:cs typeface="Calibri"/>
              </a:rPr>
              <a:t> </a:t>
            </a:r>
            <a:r>
              <a:rPr kumimoji="0" sz="1200" b="1" i="0" u="none" strike="noStrike" kern="0" cap="none" spc="-10" normalizeH="0" baseline="0" noProof="0" dirty="0">
                <a:ln>
                  <a:noFill/>
                </a:ln>
                <a:solidFill>
                  <a:srgbClr val="6D7191"/>
                </a:solidFill>
                <a:effectLst/>
                <a:uLnTx/>
                <a:uFillTx/>
                <a:latin typeface="Calibri"/>
                <a:cs typeface="Calibri"/>
              </a:rPr>
              <a:t>Credentials</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15" name="object 15"/>
          <p:cNvSpPr txBox="1"/>
          <p:nvPr/>
        </p:nvSpPr>
        <p:spPr>
          <a:xfrm>
            <a:off x="1253172" y="5114607"/>
            <a:ext cx="1595755" cy="485140"/>
          </a:xfrm>
          <a:prstGeom prst="rect">
            <a:avLst/>
          </a:prstGeom>
        </p:spPr>
        <p:txBody>
          <a:bodyPr vert="horz" wrap="square" lIns="0" tIns="36830" rIns="0" bIns="0" rtlCol="0">
            <a:spAutoFit/>
          </a:bodyPr>
          <a:lstStyle/>
          <a:p>
            <a:pPr marL="12700" marR="5080" lvl="0" indent="38100" defTabSz="914400" eaLnBrk="1" fontAlgn="auto" latinLnBrk="0" hangingPunct="1">
              <a:lnSpc>
                <a:spcPts val="1730"/>
              </a:lnSpc>
              <a:spcBef>
                <a:spcPts val="290"/>
              </a:spcBef>
              <a:spcAft>
                <a:spcPts val="0"/>
              </a:spcAft>
              <a:buClrTx/>
              <a:buSzTx/>
              <a:buFontTx/>
              <a:buNone/>
              <a:tabLst/>
              <a:defRPr/>
            </a:pPr>
            <a:r>
              <a:rPr kumimoji="0" sz="1550" b="1" i="0" u="none" strike="noStrike" kern="0" cap="none" spc="0" normalizeH="0" baseline="0" noProof="0" dirty="0">
                <a:ln>
                  <a:noFill/>
                </a:ln>
                <a:solidFill>
                  <a:srgbClr val="282B3B"/>
                </a:solidFill>
                <a:effectLst/>
                <a:uLnTx/>
                <a:uFillTx/>
                <a:latin typeface="Calibri"/>
                <a:cs typeface="Calibri"/>
              </a:rPr>
              <a:t>Digital</a:t>
            </a:r>
            <a:r>
              <a:rPr kumimoji="0" sz="1550" b="1" i="0" u="none" strike="noStrike" kern="0" cap="none" spc="170" normalizeH="0" baseline="0" noProof="0" dirty="0">
                <a:ln>
                  <a:noFill/>
                </a:ln>
                <a:solidFill>
                  <a:srgbClr val="282B3B"/>
                </a:solidFill>
                <a:effectLst/>
                <a:uLnTx/>
                <a:uFillTx/>
                <a:latin typeface="Calibri"/>
                <a:cs typeface="Calibri"/>
              </a:rPr>
              <a:t> </a:t>
            </a:r>
            <a:r>
              <a:rPr kumimoji="0" sz="1550" b="1" i="0" u="none" strike="noStrike" kern="0" cap="none" spc="0" normalizeH="0" baseline="0" noProof="0" dirty="0">
                <a:ln>
                  <a:noFill/>
                </a:ln>
                <a:solidFill>
                  <a:srgbClr val="282B3B"/>
                </a:solidFill>
                <a:effectLst/>
                <a:uLnTx/>
                <a:uFillTx/>
                <a:latin typeface="Calibri"/>
                <a:cs typeface="Calibri"/>
              </a:rPr>
              <a:t>ID</a:t>
            </a:r>
            <a:r>
              <a:rPr kumimoji="0" sz="1550" b="1" i="0" u="none" strike="noStrike" kern="0" cap="none" spc="15" normalizeH="0" baseline="0" noProof="0" dirty="0">
                <a:ln>
                  <a:noFill/>
                </a:ln>
                <a:solidFill>
                  <a:srgbClr val="282B3B"/>
                </a:solidFill>
                <a:effectLst/>
                <a:uLnTx/>
                <a:uFillTx/>
                <a:latin typeface="Calibri"/>
                <a:cs typeface="Calibri"/>
              </a:rPr>
              <a:t> </a:t>
            </a:r>
            <a:r>
              <a:rPr kumimoji="0" sz="1550" b="1" i="0" u="none" strike="noStrike" kern="0" cap="none" spc="0" normalizeH="0" baseline="0" noProof="0" dirty="0">
                <a:ln>
                  <a:noFill/>
                </a:ln>
                <a:solidFill>
                  <a:srgbClr val="282B3B"/>
                </a:solidFill>
                <a:effectLst/>
                <a:uLnTx/>
                <a:uFillTx/>
                <a:latin typeface="Calibri"/>
                <a:cs typeface="Calibri"/>
              </a:rPr>
              <a:t>/</a:t>
            </a:r>
            <a:r>
              <a:rPr kumimoji="0" sz="1550" b="1" i="0" u="none" strike="noStrike" kern="0" cap="none" spc="30" normalizeH="0" baseline="0" noProof="0" dirty="0">
                <a:ln>
                  <a:noFill/>
                </a:ln>
                <a:solidFill>
                  <a:srgbClr val="282B3B"/>
                </a:solidFill>
                <a:effectLst/>
                <a:uLnTx/>
                <a:uFillTx/>
                <a:latin typeface="Calibri"/>
                <a:cs typeface="Calibri"/>
              </a:rPr>
              <a:t> </a:t>
            </a:r>
            <a:r>
              <a:rPr kumimoji="0" sz="1550" b="1" i="0" u="none" strike="noStrike" kern="0" cap="none" spc="-10" normalizeH="0" baseline="0" noProof="0" dirty="0">
                <a:ln>
                  <a:noFill/>
                </a:ln>
                <a:solidFill>
                  <a:srgbClr val="282B3B"/>
                </a:solidFill>
                <a:effectLst/>
                <a:uLnTx/>
                <a:uFillTx/>
                <a:latin typeface="Calibri"/>
                <a:cs typeface="Calibri"/>
              </a:rPr>
              <a:t>Digital </a:t>
            </a:r>
            <a:r>
              <a:rPr kumimoji="0" sz="1550" b="1" i="0" u="none" strike="noStrike" kern="0" cap="none" spc="0" normalizeH="0" baseline="0" noProof="0" dirty="0">
                <a:ln>
                  <a:noFill/>
                </a:ln>
                <a:solidFill>
                  <a:srgbClr val="282B3B"/>
                </a:solidFill>
                <a:effectLst/>
                <a:uLnTx/>
                <a:uFillTx/>
                <a:latin typeface="Calibri"/>
                <a:cs typeface="Calibri"/>
              </a:rPr>
              <a:t>Credentials</a:t>
            </a:r>
            <a:r>
              <a:rPr kumimoji="0" sz="1550" b="1" i="0" u="none" strike="noStrike" kern="0" cap="none" spc="229" normalizeH="0" baseline="0" noProof="0" dirty="0">
                <a:ln>
                  <a:noFill/>
                </a:ln>
                <a:solidFill>
                  <a:srgbClr val="282B3B"/>
                </a:solidFill>
                <a:effectLst/>
                <a:uLnTx/>
                <a:uFillTx/>
                <a:latin typeface="Calibri"/>
                <a:cs typeface="Calibri"/>
              </a:rPr>
              <a:t> </a:t>
            </a:r>
            <a:r>
              <a:rPr kumimoji="0" sz="1550" b="1" i="0" u="none" strike="noStrike" kern="0" cap="none" spc="-10" normalizeH="0" baseline="0" noProof="0" dirty="0">
                <a:ln>
                  <a:noFill/>
                </a:ln>
                <a:solidFill>
                  <a:srgbClr val="282B3B"/>
                </a:solidFill>
                <a:effectLst/>
                <a:uLnTx/>
                <a:uFillTx/>
                <a:latin typeface="Calibri"/>
                <a:cs typeface="Calibri"/>
              </a:rPr>
              <a:t>Issuers</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pic>
        <p:nvPicPr>
          <p:cNvPr id="16" name="object 16"/>
          <p:cNvPicPr/>
          <p:nvPr/>
        </p:nvPicPr>
        <p:blipFill>
          <a:blip r:embed="rId6" cstate="print"/>
          <a:stretch>
            <a:fillRect/>
          </a:stretch>
        </p:blipFill>
        <p:spPr>
          <a:xfrm>
            <a:off x="1198448" y="5377179"/>
            <a:ext cx="857681" cy="818375"/>
          </a:xfrm>
          <a:prstGeom prst="rect">
            <a:avLst/>
          </a:prstGeom>
        </p:spPr>
      </p:pic>
      <p:sp>
        <p:nvSpPr>
          <p:cNvPr id="17" name="object 17"/>
          <p:cNvSpPr txBox="1"/>
          <p:nvPr/>
        </p:nvSpPr>
        <p:spPr>
          <a:xfrm>
            <a:off x="2511044" y="3119437"/>
            <a:ext cx="1304925"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1" i="0" u="none" strike="noStrike" kern="0" cap="none" spc="0" normalizeH="0" baseline="0" noProof="0" dirty="0">
                <a:ln>
                  <a:noFill/>
                </a:ln>
                <a:solidFill>
                  <a:srgbClr val="282B3B"/>
                </a:solidFill>
                <a:effectLst/>
                <a:uLnTx/>
                <a:uFillTx/>
                <a:latin typeface="Calibri"/>
                <a:cs typeface="Calibri"/>
              </a:rPr>
              <a:t>Member</a:t>
            </a:r>
            <a:r>
              <a:rPr kumimoji="0" sz="1550" b="1" i="0" u="none" strike="noStrike" kern="0" cap="none" spc="125" normalizeH="0" baseline="0" noProof="0" dirty="0">
                <a:ln>
                  <a:noFill/>
                </a:ln>
                <a:solidFill>
                  <a:srgbClr val="282B3B"/>
                </a:solidFill>
                <a:effectLst/>
                <a:uLnTx/>
                <a:uFillTx/>
                <a:latin typeface="Calibri"/>
                <a:cs typeface="Calibri"/>
              </a:rPr>
              <a:t> </a:t>
            </a:r>
            <a:r>
              <a:rPr kumimoji="0" sz="1550" b="1" i="0" u="none" strike="noStrike" kern="0" cap="none" spc="-10" normalizeH="0" baseline="0" noProof="0" dirty="0">
                <a:ln>
                  <a:noFill/>
                </a:ln>
                <a:solidFill>
                  <a:srgbClr val="282B3B"/>
                </a:solidFill>
                <a:effectLst/>
                <a:uLnTx/>
                <a:uFillTx/>
                <a:latin typeface="Calibri"/>
                <a:cs typeface="Calibri"/>
              </a:rPr>
              <a:t>States</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pic>
        <p:nvPicPr>
          <p:cNvPr id="18" name="object 18"/>
          <p:cNvPicPr/>
          <p:nvPr/>
        </p:nvPicPr>
        <p:blipFill>
          <a:blip r:embed="rId8" cstate="print"/>
          <a:stretch>
            <a:fillRect/>
          </a:stretch>
        </p:blipFill>
        <p:spPr>
          <a:xfrm>
            <a:off x="2438400" y="1581150"/>
            <a:ext cx="1447800" cy="1524000"/>
          </a:xfrm>
          <a:prstGeom prst="rect">
            <a:avLst/>
          </a:prstGeom>
        </p:spPr>
      </p:pic>
      <p:sp>
        <p:nvSpPr>
          <p:cNvPr id="19" name="object 19"/>
          <p:cNvSpPr txBox="1"/>
          <p:nvPr/>
        </p:nvSpPr>
        <p:spPr>
          <a:xfrm>
            <a:off x="4495165" y="1666811"/>
            <a:ext cx="1494790" cy="1124585"/>
          </a:xfrm>
          <a:prstGeom prst="rect">
            <a:avLst/>
          </a:prstGeom>
        </p:spPr>
        <p:txBody>
          <a:bodyPr vert="horz" wrap="square" lIns="0" tIns="19685" rIns="0" bIns="0" rtlCol="0">
            <a:spAutoFit/>
          </a:bodyPr>
          <a:lstStyle/>
          <a:p>
            <a:pPr marL="12700" marR="139065" lvl="0" indent="0" defTabSz="914400" eaLnBrk="1" fontAlgn="auto" latinLnBrk="0" hangingPunct="1">
              <a:lnSpc>
                <a:spcPts val="1430"/>
              </a:lnSpc>
              <a:spcBef>
                <a:spcPts val="155"/>
              </a:spcBef>
              <a:spcAft>
                <a:spcPts val="0"/>
              </a:spcAft>
              <a:buClrTx/>
              <a:buSzTx/>
              <a:buFontTx/>
              <a:buNone/>
              <a:tabLst/>
              <a:defRPr/>
            </a:pPr>
            <a:r>
              <a:rPr kumimoji="0" sz="1200" b="0" i="0" u="none" strike="noStrike" kern="0" cap="none" spc="-10" normalizeH="0" baseline="0" noProof="0" dirty="0">
                <a:ln>
                  <a:noFill/>
                </a:ln>
                <a:solidFill>
                  <a:srgbClr val="6D7191"/>
                </a:solidFill>
                <a:effectLst/>
                <a:uLnTx/>
                <a:uFillTx/>
                <a:latin typeface="Calibri"/>
                <a:cs typeface="Calibri"/>
              </a:rPr>
              <a:t>Governmental</a:t>
            </a:r>
            <a:r>
              <a:rPr kumimoji="0" sz="1200" b="0" i="0" u="none" strike="noStrike" kern="0" cap="none" spc="45" normalizeH="0" baseline="0" noProof="0" dirty="0">
                <a:ln>
                  <a:noFill/>
                </a:ln>
                <a:solidFill>
                  <a:srgbClr val="6D7191"/>
                </a:solidFill>
                <a:effectLst/>
                <a:uLnTx/>
                <a:uFillTx/>
                <a:latin typeface="Calibri"/>
                <a:cs typeface="Calibri"/>
              </a:rPr>
              <a:t> </a:t>
            </a:r>
            <a:r>
              <a:rPr kumimoji="0" sz="1200" b="0" i="0" u="none" strike="noStrike" kern="0" cap="none" spc="-10" normalizeH="0" baseline="0" noProof="0" dirty="0">
                <a:ln>
                  <a:noFill/>
                </a:ln>
                <a:solidFill>
                  <a:srgbClr val="6D7191"/>
                </a:solidFill>
                <a:effectLst/>
                <a:uLnTx/>
                <a:uFillTx/>
                <a:latin typeface="Calibri"/>
                <a:cs typeface="Calibri"/>
              </a:rPr>
              <a:t>Bodies </a:t>
            </a:r>
            <a:r>
              <a:rPr kumimoji="0" sz="1200" b="0" i="0" u="none" strike="noStrike" kern="0" cap="none" spc="0" normalizeH="0" baseline="0" noProof="0" dirty="0">
                <a:ln>
                  <a:noFill/>
                </a:ln>
                <a:solidFill>
                  <a:srgbClr val="6D7191"/>
                </a:solidFill>
                <a:effectLst/>
                <a:uLnTx/>
                <a:uFillTx/>
                <a:latin typeface="Calibri"/>
                <a:cs typeface="Calibri"/>
              </a:rPr>
              <a:t>Data</a:t>
            </a:r>
            <a:r>
              <a:rPr kumimoji="0" sz="1200" b="0" i="0" u="none" strike="noStrike" kern="0" cap="none" spc="-40" normalizeH="0" baseline="0" noProof="0" dirty="0">
                <a:ln>
                  <a:noFill/>
                </a:ln>
                <a:solidFill>
                  <a:srgbClr val="6D7191"/>
                </a:solidFill>
                <a:effectLst/>
                <a:uLnTx/>
                <a:uFillTx/>
                <a:latin typeface="Calibri"/>
                <a:cs typeface="Calibri"/>
              </a:rPr>
              <a:t> </a:t>
            </a:r>
            <a:r>
              <a:rPr kumimoji="0" sz="1200" b="0" i="0" u="none" strike="noStrike" kern="0" cap="none" spc="-10" normalizeH="0" baseline="0" noProof="0" dirty="0">
                <a:ln>
                  <a:noFill/>
                </a:ln>
                <a:solidFill>
                  <a:srgbClr val="6D7191"/>
                </a:solidFill>
                <a:effectLst/>
                <a:uLnTx/>
                <a:uFillTx/>
                <a:latin typeface="Calibri"/>
                <a:cs typeface="Calibri"/>
              </a:rPr>
              <a:t>protection authorities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2700" marR="5080" lvl="0" indent="0" defTabSz="914400" eaLnBrk="1" fontAlgn="auto" latinLnBrk="0" hangingPunct="1">
              <a:lnSpc>
                <a:spcPts val="1430"/>
              </a:lnSpc>
              <a:spcBef>
                <a:spcPts val="70"/>
              </a:spcBef>
              <a:spcAft>
                <a:spcPts val="0"/>
              </a:spcAft>
              <a:buClrTx/>
              <a:buSzTx/>
              <a:buFontTx/>
              <a:buNone/>
              <a:tabLst/>
              <a:defRPr/>
            </a:pPr>
            <a:r>
              <a:rPr kumimoji="0" sz="1200" b="0" i="0" u="none" strike="noStrike" kern="0" cap="none" spc="-10" normalizeH="0" baseline="0" noProof="0" dirty="0">
                <a:ln>
                  <a:noFill/>
                </a:ln>
                <a:solidFill>
                  <a:srgbClr val="6D7191"/>
                </a:solidFill>
                <a:effectLst/>
                <a:uLnTx/>
                <a:uFillTx/>
                <a:latin typeface="Calibri"/>
                <a:cs typeface="Calibri"/>
              </a:rPr>
              <a:t>Conformity</a:t>
            </a:r>
            <a:r>
              <a:rPr kumimoji="0" sz="1200" b="0" i="0" u="none" strike="noStrike" kern="0" cap="none" spc="65" normalizeH="0" baseline="0" noProof="0" dirty="0">
                <a:ln>
                  <a:noFill/>
                </a:ln>
                <a:solidFill>
                  <a:srgbClr val="6D7191"/>
                </a:solidFill>
                <a:effectLst/>
                <a:uLnTx/>
                <a:uFillTx/>
                <a:latin typeface="Calibri"/>
                <a:cs typeface="Calibri"/>
              </a:rPr>
              <a:t> </a:t>
            </a:r>
            <a:r>
              <a:rPr kumimoji="0" sz="1200" b="0" i="0" u="none" strike="noStrike" kern="0" cap="none" spc="-10" normalizeH="0" baseline="0" noProof="0" dirty="0">
                <a:ln>
                  <a:noFill/>
                </a:ln>
                <a:solidFill>
                  <a:srgbClr val="6D7191"/>
                </a:solidFill>
                <a:effectLst/>
                <a:uLnTx/>
                <a:uFillTx/>
                <a:latin typeface="Calibri"/>
                <a:cs typeface="Calibri"/>
              </a:rPr>
              <a:t>assessment bodies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380"/>
              </a:lnSpc>
              <a:spcBef>
                <a:spcPts val="0"/>
              </a:spcBef>
              <a:spcAft>
                <a:spcPts val="0"/>
              </a:spcAft>
              <a:buClrTx/>
              <a:buSzTx/>
              <a:buFontTx/>
              <a:buNone/>
              <a:tabLst/>
              <a:defRPr/>
            </a:pPr>
            <a:r>
              <a:rPr kumimoji="0" sz="1200" b="0" i="0" u="none" strike="noStrike" kern="0" cap="none" spc="0" normalizeH="0" baseline="0" noProof="0" dirty="0">
                <a:ln>
                  <a:noFill/>
                </a:ln>
                <a:solidFill>
                  <a:srgbClr val="6D7191"/>
                </a:solidFill>
                <a:effectLst/>
                <a:uLnTx/>
                <a:uFillTx/>
                <a:latin typeface="Calibri"/>
                <a:cs typeface="Calibri"/>
              </a:rPr>
              <a:t>Policy</a:t>
            </a:r>
            <a:r>
              <a:rPr kumimoji="0" sz="1200" b="0" i="0" u="none" strike="noStrike" kern="0" cap="none" spc="-15" normalizeH="0" baseline="0" noProof="0" dirty="0">
                <a:ln>
                  <a:noFill/>
                </a:ln>
                <a:solidFill>
                  <a:srgbClr val="6D7191"/>
                </a:solidFill>
                <a:effectLst/>
                <a:uLnTx/>
                <a:uFillTx/>
                <a:latin typeface="Calibri"/>
                <a:cs typeface="Calibri"/>
              </a:rPr>
              <a:t> </a:t>
            </a:r>
            <a:r>
              <a:rPr kumimoji="0" sz="1200" b="0" i="0" u="none" strike="noStrike" kern="0" cap="none" spc="-10" normalizeH="0" baseline="0" noProof="0" dirty="0">
                <a:ln>
                  <a:noFill/>
                </a:ln>
                <a:solidFill>
                  <a:srgbClr val="6D7191"/>
                </a:solidFill>
                <a:effectLst/>
                <a:uLnTx/>
                <a:uFillTx/>
                <a:latin typeface="Calibri"/>
                <a:cs typeface="Calibri"/>
              </a:rPr>
              <a:t>makers</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pic>
        <p:nvPicPr>
          <p:cNvPr id="20" name="object 20"/>
          <p:cNvPicPr/>
          <p:nvPr/>
        </p:nvPicPr>
        <p:blipFill>
          <a:blip r:embed="rId9" cstate="print"/>
          <a:stretch>
            <a:fillRect/>
          </a:stretch>
        </p:blipFill>
        <p:spPr>
          <a:xfrm>
            <a:off x="3726053" y="1457121"/>
            <a:ext cx="847217" cy="802665"/>
          </a:xfrm>
          <a:prstGeom prst="rect">
            <a:avLst/>
          </a:prstGeom>
        </p:spPr>
      </p:pic>
      <p:pic>
        <p:nvPicPr>
          <p:cNvPr id="21" name="object 21"/>
          <p:cNvPicPr/>
          <p:nvPr/>
        </p:nvPicPr>
        <p:blipFill>
          <a:blip r:embed="rId10" cstate="print"/>
          <a:stretch>
            <a:fillRect/>
          </a:stretch>
        </p:blipFill>
        <p:spPr>
          <a:xfrm>
            <a:off x="6438900" y="1571625"/>
            <a:ext cx="1095375" cy="1466850"/>
          </a:xfrm>
          <a:prstGeom prst="rect">
            <a:avLst/>
          </a:prstGeom>
        </p:spPr>
      </p:pic>
      <p:sp>
        <p:nvSpPr>
          <p:cNvPr id="22" name="object 22"/>
          <p:cNvSpPr txBox="1"/>
          <p:nvPr/>
        </p:nvSpPr>
        <p:spPr>
          <a:xfrm>
            <a:off x="6595491" y="3135947"/>
            <a:ext cx="800735" cy="485775"/>
          </a:xfrm>
          <a:prstGeom prst="rect">
            <a:avLst/>
          </a:prstGeom>
        </p:spPr>
        <p:txBody>
          <a:bodyPr vert="horz" wrap="square" lIns="0" tIns="36830" rIns="0" bIns="0" rtlCol="0">
            <a:spAutoFit/>
          </a:bodyPr>
          <a:lstStyle/>
          <a:p>
            <a:pPr marL="12700" marR="5080" lvl="0" indent="114300" defTabSz="914400" eaLnBrk="1" fontAlgn="auto" latinLnBrk="0" hangingPunct="1">
              <a:lnSpc>
                <a:spcPts val="1730"/>
              </a:lnSpc>
              <a:spcBef>
                <a:spcPts val="290"/>
              </a:spcBef>
              <a:spcAft>
                <a:spcPts val="0"/>
              </a:spcAft>
              <a:buClrTx/>
              <a:buSzTx/>
              <a:buFontTx/>
              <a:buNone/>
              <a:tabLst/>
              <a:defRPr/>
            </a:pPr>
            <a:r>
              <a:rPr kumimoji="0" sz="1550" b="1" i="0" u="none" strike="noStrike" kern="0" cap="none" spc="-10" normalizeH="0" baseline="0" noProof="0" dirty="0">
                <a:ln>
                  <a:noFill/>
                </a:ln>
                <a:solidFill>
                  <a:srgbClr val="282B3B"/>
                </a:solidFill>
                <a:effectLst/>
                <a:uLnTx/>
                <a:uFillTx/>
                <a:latin typeface="Calibri"/>
                <a:cs typeface="Calibri"/>
              </a:rPr>
              <a:t>Wallet Providers</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23" name="object 23"/>
          <p:cNvSpPr txBox="1"/>
          <p:nvPr/>
        </p:nvSpPr>
        <p:spPr>
          <a:xfrm>
            <a:off x="8164576" y="1664970"/>
            <a:ext cx="1703705" cy="762000"/>
          </a:xfrm>
          <a:prstGeom prst="rect">
            <a:avLst/>
          </a:prstGeom>
        </p:spPr>
        <p:txBody>
          <a:bodyPr vert="horz" wrap="square" lIns="0" tIns="10795" rIns="0" bIns="0" rtlCol="0">
            <a:spAutoFit/>
          </a:bodyPr>
          <a:lstStyle/>
          <a:p>
            <a:pPr marL="12700" marR="5080" lvl="0" indent="0" defTabSz="914400" eaLnBrk="1" fontAlgn="auto" latinLnBrk="0" hangingPunct="1">
              <a:lnSpc>
                <a:spcPct val="100800"/>
              </a:lnSpc>
              <a:spcBef>
                <a:spcPts val="85"/>
              </a:spcBef>
              <a:spcAft>
                <a:spcPts val="0"/>
              </a:spcAft>
              <a:buClrTx/>
              <a:buSzTx/>
              <a:buFontTx/>
              <a:buNone/>
              <a:tabLst/>
              <a:defRPr/>
            </a:pPr>
            <a:r>
              <a:rPr kumimoji="0" sz="1200" b="0" i="0" u="none" strike="noStrike" kern="0" cap="none" spc="0" normalizeH="0" baseline="0" noProof="0" dirty="0">
                <a:ln>
                  <a:noFill/>
                </a:ln>
                <a:solidFill>
                  <a:srgbClr val="6D7191"/>
                </a:solidFill>
                <a:effectLst/>
                <a:uLnTx/>
                <a:uFillTx/>
                <a:latin typeface="Calibri"/>
                <a:cs typeface="Calibri"/>
              </a:rPr>
              <a:t>Wallet</a:t>
            </a:r>
            <a:r>
              <a:rPr kumimoji="0" sz="1200" b="0" i="0" u="none" strike="noStrike" kern="0" cap="none" spc="-75" normalizeH="0" baseline="0" noProof="0" dirty="0">
                <a:ln>
                  <a:noFill/>
                </a:ln>
                <a:solidFill>
                  <a:srgbClr val="6D7191"/>
                </a:solidFill>
                <a:effectLst/>
                <a:uLnTx/>
                <a:uFillTx/>
                <a:latin typeface="Calibri"/>
                <a:cs typeface="Calibri"/>
              </a:rPr>
              <a:t> </a:t>
            </a:r>
            <a:r>
              <a:rPr kumimoji="0" sz="1200" b="0" i="0" u="none" strike="noStrike" kern="0" cap="none" spc="-10" normalizeH="0" baseline="0" noProof="0" dirty="0">
                <a:ln>
                  <a:noFill/>
                </a:ln>
                <a:solidFill>
                  <a:srgbClr val="6D7191"/>
                </a:solidFill>
                <a:effectLst/>
                <a:uLnTx/>
                <a:uFillTx/>
                <a:latin typeface="Calibri"/>
                <a:cs typeface="Calibri"/>
              </a:rPr>
              <a:t>providers</a:t>
            </a:r>
            <a:r>
              <a:rPr kumimoji="0" sz="1200" b="0" i="0" u="none" strike="noStrike" kern="0" cap="none" spc="60" normalizeH="0" baseline="0" noProof="0" dirty="0">
                <a:ln>
                  <a:noFill/>
                </a:ln>
                <a:solidFill>
                  <a:srgbClr val="6D7191"/>
                </a:solidFill>
                <a:effectLst/>
                <a:uLnTx/>
                <a:uFillTx/>
                <a:latin typeface="Calibri"/>
                <a:cs typeface="Calibri"/>
              </a:rPr>
              <a:t> </a:t>
            </a:r>
            <a:r>
              <a:rPr kumimoji="0" sz="1200" b="0" i="0" u="none" strike="noStrike" kern="0" cap="none" spc="0" normalizeH="0" baseline="0" noProof="0" dirty="0">
                <a:ln>
                  <a:noFill/>
                </a:ln>
                <a:solidFill>
                  <a:srgbClr val="6D7191"/>
                </a:solidFill>
                <a:effectLst/>
                <a:uLnTx/>
                <a:uFillTx/>
                <a:latin typeface="Calibri"/>
                <a:cs typeface="Calibri"/>
              </a:rPr>
              <a:t>that</a:t>
            </a:r>
            <a:r>
              <a:rPr kumimoji="0" sz="1200" b="0" i="0" u="none" strike="noStrike" kern="0" cap="none" spc="-30" normalizeH="0" baseline="0" noProof="0" dirty="0">
                <a:ln>
                  <a:noFill/>
                </a:ln>
                <a:solidFill>
                  <a:srgbClr val="6D7191"/>
                </a:solidFill>
                <a:effectLst/>
                <a:uLnTx/>
                <a:uFillTx/>
                <a:latin typeface="Calibri"/>
                <a:cs typeface="Calibri"/>
              </a:rPr>
              <a:t> </a:t>
            </a:r>
            <a:r>
              <a:rPr kumimoji="0" sz="1200" b="1" i="0" u="none" strike="noStrike" kern="0" cap="none" spc="-10" normalizeH="0" baseline="0" noProof="0" dirty="0">
                <a:ln>
                  <a:noFill/>
                </a:ln>
                <a:solidFill>
                  <a:srgbClr val="6D7191"/>
                </a:solidFill>
                <a:effectLst/>
                <a:uLnTx/>
                <a:uFillTx/>
                <a:latin typeface="Calibri"/>
                <a:cs typeface="Calibri"/>
              </a:rPr>
              <a:t>offer </a:t>
            </a:r>
            <a:r>
              <a:rPr kumimoji="0" sz="1200" b="1" i="0" u="none" strike="noStrike" kern="0" cap="none" spc="0" normalizeH="0" baseline="0" noProof="0" dirty="0">
                <a:ln>
                  <a:noFill/>
                </a:ln>
                <a:solidFill>
                  <a:srgbClr val="6D7191"/>
                </a:solidFill>
                <a:effectLst/>
                <a:uLnTx/>
                <a:uFillTx/>
                <a:latin typeface="Calibri"/>
                <a:cs typeface="Calibri"/>
              </a:rPr>
              <a:t>the</a:t>
            </a:r>
            <a:r>
              <a:rPr kumimoji="0" sz="1200" b="1" i="0" u="none" strike="noStrike" kern="0" cap="none" spc="25" normalizeH="0" baseline="0" noProof="0" dirty="0">
                <a:ln>
                  <a:noFill/>
                </a:ln>
                <a:solidFill>
                  <a:srgbClr val="6D7191"/>
                </a:solidFill>
                <a:effectLst/>
                <a:uLnTx/>
                <a:uFillTx/>
                <a:latin typeface="Calibri"/>
                <a:cs typeface="Calibri"/>
              </a:rPr>
              <a:t> </a:t>
            </a:r>
            <a:r>
              <a:rPr kumimoji="0" sz="1200" b="1" i="0" u="none" strike="noStrike" kern="0" cap="none" spc="0" normalizeH="0" baseline="0" noProof="0" dirty="0">
                <a:ln>
                  <a:noFill/>
                </a:ln>
                <a:solidFill>
                  <a:srgbClr val="6D7191"/>
                </a:solidFill>
                <a:effectLst/>
                <a:uLnTx/>
                <a:uFillTx/>
                <a:latin typeface="Calibri"/>
                <a:cs typeface="Calibri"/>
              </a:rPr>
              <a:t>core</a:t>
            </a:r>
            <a:r>
              <a:rPr kumimoji="0" sz="1200" b="1" i="0" u="none" strike="noStrike" kern="0" cap="none" spc="30" normalizeH="0" baseline="0" noProof="0" dirty="0">
                <a:ln>
                  <a:noFill/>
                </a:ln>
                <a:solidFill>
                  <a:srgbClr val="6D7191"/>
                </a:solidFill>
                <a:effectLst/>
                <a:uLnTx/>
                <a:uFillTx/>
                <a:latin typeface="Calibri"/>
                <a:cs typeface="Calibri"/>
              </a:rPr>
              <a:t> </a:t>
            </a:r>
            <a:r>
              <a:rPr kumimoji="0" sz="1200" b="1" i="0" u="none" strike="noStrike" kern="0" cap="none" spc="0" normalizeH="0" baseline="0" noProof="0" dirty="0">
                <a:ln>
                  <a:noFill/>
                </a:ln>
                <a:solidFill>
                  <a:srgbClr val="6D7191"/>
                </a:solidFill>
                <a:effectLst/>
                <a:uLnTx/>
                <a:uFillTx/>
                <a:latin typeface="Calibri"/>
                <a:cs typeface="Calibri"/>
              </a:rPr>
              <a:t>functionalities</a:t>
            </a:r>
            <a:r>
              <a:rPr kumimoji="0" sz="1200" b="1" i="0" u="none" strike="noStrike" kern="0" cap="none" spc="-5" normalizeH="0" baseline="0" noProof="0" dirty="0">
                <a:ln>
                  <a:noFill/>
                </a:ln>
                <a:solidFill>
                  <a:srgbClr val="6D7191"/>
                </a:solidFill>
                <a:effectLst/>
                <a:uLnTx/>
                <a:uFillTx/>
                <a:latin typeface="Calibri"/>
                <a:cs typeface="Calibri"/>
              </a:rPr>
              <a:t> </a:t>
            </a:r>
            <a:r>
              <a:rPr kumimoji="0" sz="1200" b="1" i="0" u="none" strike="noStrike" kern="0" cap="none" spc="-25" normalizeH="0" baseline="0" noProof="0" dirty="0">
                <a:ln>
                  <a:noFill/>
                </a:ln>
                <a:solidFill>
                  <a:srgbClr val="6D7191"/>
                </a:solidFill>
                <a:effectLst/>
                <a:uLnTx/>
                <a:uFillTx/>
                <a:latin typeface="Calibri"/>
                <a:cs typeface="Calibri"/>
              </a:rPr>
              <a:t>of </a:t>
            </a:r>
            <a:r>
              <a:rPr kumimoji="0" sz="1200" b="1" i="0" u="none" strike="noStrike" kern="0" cap="none" spc="0" normalizeH="0" baseline="0" noProof="0" dirty="0">
                <a:ln>
                  <a:noFill/>
                </a:ln>
                <a:solidFill>
                  <a:srgbClr val="6D7191"/>
                </a:solidFill>
                <a:effectLst/>
                <a:uLnTx/>
                <a:uFillTx/>
                <a:latin typeface="Calibri"/>
                <a:cs typeface="Calibri"/>
              </a:rPr>
              <a:t>the</a:t>
            </a:r>
            <a:r>
              <a:rPr kumimoji="0" sz="1200" b="1" i="0" u="none" strike="noStrike" kern="0" cap="none" spc="-40" normalizeH="0" baseline="0" noProof="0" dirty="0">
                <a:ln>
                  <a:noFill/>
                </a:ln>
                <a:solidFill>
                  <a:srgbClr val="6D7191"/>
                </a:solidFill>
                <a:effectLst/>
                <a:uLnTx/>
                <a:uFillTx/>
                <a:latin typeface="Calibri"/>
                <a:cs typeface="Calibri"/>
              </a:rPr>
              <a:t> </a:t>
            </a:r>
            <a:r>
              <a:rPr kumimoji="0" sz="1200" b="1" i="0" u="none" strike="noStrike" kern="0" cap="none" spc="0" normalizeH="0" baseline="0" noProof="0" dirty="0">
                <a:ln>
                  <a:noFill/>
                </a:ln>
                <a:solidFill>
                  <a:srgbClr val="6D7191"/>
                </a:solidFill>
                <a:effectLst/>
                <a:uLnTx/>
                <a:uFillTx/>
                <a:latin typeface="Calibri"/>
                <a:cs typeface="Calibri"/>
              </a:rPr>
              <a:t>wallet</a:t>
            </a:r>
            <a:r>
              <a:rPr kumimoji="0" sz="1200" b="1" i="0" u="none" strike="noStrike" kern="0" cap="none" spc="5" normalizeH="0" baseline="0" noProof="0" dirty="0">
                <a:ln>
                  <a:noFill/>
                </a:ln>
                <a:solidFill>
                  <a:srgbClr val="6D7191"/>
                </a:solidFill>
                <a:effectLst/>
                <a:uLnTx/>
                <a:uFillTx/>
                <a:latin typeface="Calibri"/>
                <a:cs typeface="Calibri"/>
              </a:rPr>
              <a:t> </a:t>
            </a:r>
            <a:r>
              <a:rPr kumimoji="0" sz="1200" b="1" i="0" u="none" strike="noStrike" kern="0" cap="none" spc="0" normalizeH="0" baseline="0" noProof="0" dirty="0">
                <a:ln>
                  <a:noFill/>
                </a:ln>
                <a:solidFill>
                  <a:srgbClr val="6D7191"/>
                </a:solidFill>
                <a:effectLst/>
                <a:uLnTx/>
                <a:uFillTx/>
                <a:latin typeface="Calibri"/>
                <a:cs typeface="Calibri"/>
              </a:rPr>
              <a:t>and </a:t>
            </a:r>
            <a:r>
              <a:rPr kumimoji="0" sz="1200" b="1" i="0" u="none" strike="noStrike" kern="0" cap="none" spc="-10" normalizeH="0" baseline="0" noProof="0" dirty="0">
                <a:ln>
                  <a:noFill/>
                </a:ln>
                <a:solidFill>
                  <a:srgbClr val="6D7191"/>
                </a:solidFill>
                <a:effectLst/>
                <a:uLnTx/>
                <a:uFillTx/>
                <a:latin typeface="Calibri"/>
                <a:cs typeface="Calibri"/>
              </a:rPr>
              <a:t>provide </a:t>
            </a:r>
            <a:r>
              <a:rPr kumimoji="0" sz="1200" b="1" i="0" u="none" strike="noStrike" kern="0" cap="none" spc="0" normalizeH="0" baseline="0" noProof="0" dirty="0">
                <a:ln>
                  <a:noFill/>
                </a:ln>
                <a:solidFill>
                  <a:srgbClr val="6D7191"/>
                </a:solidFill>
                <a:effectLst/>
                <a:uLnTx/>
                <a:uFillTx/>
                <a:latin typeface="Calibri"/>
                <a:cs typeface="Calibri"/>
              </a:rPr>
              <a:t>ongoing</a:t>
            </a:r>
            <a:r>
              <a:rPr kumimoji="0" sz="1200" b="1" i="0" u="none" strike="noStrike" kern="0" cap="none" spc="75" normalizeH="0" baseline="0" noProof="0" dirty="0">
                <a:ln>
                  <a:noFill/>
                </a:ln>
                <a:solidFill>
                  <a:srgbClr val="6D7191"/>
                </a:solidFill>
                <a:effectLst/>
                <a:uLnTx/>
                <a:uFillTx/>
                <a:latin typeface="Calibri"/>
                <a:cs typeface="Calibri"/>
              </a:rPr>
              <a:t> </a:t>
            </a:r>
            <a:r>
              <a:rPr kumimoji="0" sz="1200" b="1" i="0" u="none" strike="noStrike" kern="0" cap="none" spc="0" normalizeH="0" baseline="0" noProof="0" dirty="0">
                <a:ln>
                  <a:noFill/>
                </a:ln>
                <a:solidFill>
                  <a:srgbClr val="6D7191"/>
                </a:solidFill>
                <a:effectLst/>
                <a:uLnTx/>
                <a:uFillTx/>
                <a:latin typeface="Calibri"/>
                <a:cs typeface="Calibri"/>
              </a:rPr>
              <a:t>technical</a:t>
            </a:r>
            <a:r>
              <a:rPr kumimoji="0" sz="1200" b="1" i="0" u="none" strike="noStrike" kern="0" cap="none" spc="40" normalizeH="0" baseline="0" noProof="0" dirty="0">
                <a:ln>
                  <a:noFill/>
                </a:ln>
                <a:solidFill>
                  <a:srgbClr val="6D7191"/>
                </a:solidFill>
                <a:effectLst/>
                <a:uLnTx/>
                <a:uFillTx/>
                <a:latin typeface="Calibri"/>
                <a:cs typeface="Calibri"/>
              </a:rPr>
              <a:t> </a:t>
            </a:r>
            <a:r>
              <a:rPr kumimoji="0" sz="1200" b="1" i="0" u="none" strike="noStrike" kern="0" cap="none" spc="-10" normalizeH="0" baseline="0" noProof="0" dirty="0">
                <a:ln>
                  <a:noFill/>
                </a:ln>
                <a:solidFill>
                  <a:srgbClr val="6D7191"/>
                </a:solidFill>
                <a:effectLst/>
                <a:uLnTx/>
                <a:uFillTx/>
                <a:latin typeface="Calibri"/>
                <a:cs typeface="Calibri"/>
              </a:rPr>
              <a:t>support</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pic>
        <p:nvPicPr>
          <p:cNvPr id="24" name="object 24"/>
          <p:cNvPicPr/>
          <p:nvPr/>
        </p:nvPicPr>
        <p:blipFill>
          <a:blip r:embed="rId9" cstate="print"/>
          <a:stretch>
            <a:fillRect/>
          </a:stretch>
        </p:blipFill>
        <p:spPr>
          <a:xfrm>
            <a:off x="7378318" y="1454835"/>
            <a:ext cx="847216" cy="802589"/>
          </a:xfrm>
          <a:prstGeom prst="rect">
            <a:avLst/>
          </a:prstGeom>
        </p:spPr>
      </p:pic>
      <p:sp>
        <p:nvSpPr>
          <p:cNvPr id="25" name="object 25"/>
          <p:cNvSpPr txBox="1"/>
          <p:nvPr/>
        </p:nvSpPr>
        <p:spPr>
          <a:xfrm>
            <a:off x="969010" y="1062291"/>
            <a:ext cx="9650095"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0" i="0" u="none" strike="noStrike" kern="0" cap="none" spc="0" normalizeH="0" baseline="0" noProof="0" dirty="0">
                <a:ln>
                  <a:noFill/>
                </a:ln>
                <a:solidFill>
                  <a:srgbClr val="6D7191"/>
                </a:solidFill>
                <a:effectLst/>
                <a:uLnTx/>
                <a:uFillTx/>
                <a:latin typeface="Calibri"/>
                <a:cs typeface="Calibri"/>
              </a:rPr>
              <a:t>The</a:t>
            </a:r>
            <a:r>
              <a:rPr kumimoji="0" sz="1550" b="0" i="0" u="none" strike="noStrike" kern="0" cap="none" spc="6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roles</a:t>
            </a:r>
            <a:r>
              <a:rPr kumimoji="0" sz="1550" b="0" i="0" u="none" strike="noStrike" kern="0" cap="none" spc="9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and</a:t>
            </a:r>
            <a:r>
              <a:rPr kumimoji="0" sz="1550" b="0" i="0" u="none" strike="noStrike" kern="0" cap="none" spc="2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responsibilities</a:t>
            </a:r>
            <a:r>
              <a:rPr kumimoji="0" sz="1550" b="0" i="0" u="none" strike="noStrike" kern="0" cap="none" spc="24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of</a:t>
            </a:r>
            <a:r>
              <a:rPr kumimoji="0" sz="1550" b="0" i="0" u="none" strike="noStrike" kern="0" cap="none" spc="8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the</a:t>
            </a:r>
            <a:r>
              <a:rPr kumimoji="0" sz="1550" b="0" i="0" u="none" strike="noStrike" kern="0" cap="none" spc="7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parties</a:t>
            </a:r>
            <a:r>
              <a:rPr kumimoji="0" sz="1550" b="0" i="0" u="none" strike="noStrike" kern="0" cap="none" spc="9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in</a:t>
            </a:r>
            <a:r>
              <a:rPr kumimoji="0" sz="1550" b="0" i="0" u="none" strike="noStrike" kern="0" cap="none" spc="2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the</a:t>
            </a:r>
            <a:r>
              <a:rPr kumimoji="0" sz="1550" b="0" i="0" u="none" strike="noStrike" kern="0" cap="none" spc="7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EUDIW</a:t>
            </a:r>
            <a:r>
              <a:rPr kumimoji="0" sz="1550" b="0" i="0" u="none" strike="noStrike" kern="0" cap="none" spc="13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ecosystem</a:t>
            </a:r>
            <a:r>
              <a:rPr kumimoji="0" sz="1550" b="0" i="0" u="none" strike="noStrike" kern="0" cap="none" spc="12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are</a:t>
            </a:r>
            <a:r>
              <a:rPr kumimoji="0" sz="1550" b="0" i="0" u="none" strike="noStrike" kern="0" cap="none" spc="7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outlined</a:t>
            </a:r>
            <a:r>
              <a:rPr kumimoji="0" sz="1550" b="0" i="0" u="none" strike="noStrike" kern="0" cap="none" spc="10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in</a:t>
            </a:r>
            <a:r>
              <a:rPr kumimoji="0" sz="1550" b="0" i="0" u="none" strike="noStrike" kern="0" cap="none" spc="3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the</a:t>
            </a:r>
            <a:r>
              <a:rPr kumimoji="0" sz="1550" b="0" i="0" u="none" strike="noStrike" kern="0" cap="none" spc="7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EUDI</a:t>
            </a:r>
            <a:r>
              <a:rPr kumimoji="0" sz="1550" b="0" i="0" u="none" strike="noStrike" kern="0" cap="none" spc="8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Regulation</a:t>
            </a:r>
            <a:r>
              <a:rPr kumimoji="0" sz="1550" b="0" i="0" u="none" strike="noStrike" kern="0" cap="none" spc="18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and</a:t>
            </a:r>
            <a:r>
              <a:rPr kumimoji="0" sz="1550" b="0" i="0" u="none" strike="noStrike" kern="0" cap="none" spc="2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the</a:t>
            </a:r>
            <a:r>
              <a:rPr kumimoji="0" sz="1550" b="0" i="0" u="none" strike="noStrike" kern="0" cap="none" spc="75" normalizeH="0" baseline="0" noProof="0" dirty="0">
                <a:ln>
                  <a:noFill/>
                </a:ln>
                <a:solidFill>
                  <a:srgbClr val="6D7191"/>
                </a:solidFill>
                <a:effectLst/>
                <a:uLnTx/>
                <a:uFillTx/>
                <a:latin typeface="Calibri"/>
                <a:cs typeface="Calibri"/>
              </a:rPr>
              <a:t> </a:t>
            </a:r>
            <a:r>
              <a:rPr kumimoji="0" sz="1550" b="0" i="0" u="none" strike="noStrike" kern="0" cap="none" spc="-20" normalizeH="0" baseline="0" noProof="0" dirty="0">
                <a:ln>
                  <a:noFill/>
                </a:ln>
                <a:solidFill>
                  <a:srgbClr val="6D7191"/>
                </a:solidFill>
                <a:effectLst/>
                <a:uLnTx/>
                <a:uFillTx/>
                <a:latin typeface="Calibri"/>
                <a:cs typeface="Calibri"/>
              </a:rPr>
              <a:t>ARF.</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525" y="0"/>
            <a:ext cx="12182474" cy="6857999"/>
          </a:xfrm>
          <a:prstGeom prst="rect">
            <a:avLst/>
          </a:prstGeom>
        </p:spPr>
      </p:pic>
      <p:sp>
        <p:nvSpPr>
          <p:cNvPr id="3" name="object 3"/>
          <p:cNvSpPr/>
          <p:nvPr/>
        </p:nvSpPr>
        <p:spPr>
          <a:xfrm>
            <a:off x="661987" y="4825"/>
            <a:ext cx="0" cy="1272540"/>
          </a:xfrm>
          <a:custGeom>
            <a:avLst/>
            <a:gdLst/>
            <a:ahLst/>
            <a:cxnLst/>
            <a:rect l="l" t="t" r="r" b="b"/>
            <a:pathLst>
              <a:path h="1272540">
                <a:moveTo>
                  <a:pt x="0" y="0"/>
                </a:moveTo>
                <a:lnTo>
                  <a:pt x="0" y="1272413"/>
                </a:lnTo>
              </a:path>
            </a:pathLst>
          </a:custGeom>
          <a:ln w="12700">
            <a:solidFill>
              <a:srgbClr val="0C45C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4257675" y="4019550"/>
            <a:ext cx="5238750" cy="2362200"/>
          </a:xfrm>
          <a:custGeom>
            <a:avLst/>
            <a:gdLst/>
            <a:ahLst/>
            <a:cxnLst/>
            <a:rect l="l" t="t" r="r" b="b"/>
            <a:pathLst>
              <a:path w="5238750" h="2362200">
                <a:moveTo>
                  <a:pt x="4845050" y="0"/>
                </a:moveTo>
                <a:lnTo>
                  <a:pt x="393700" y="0"/>
                </a:lnTo>
                <a:lnTo>
                  <a:pt x="344317" y="3067"/>
                </a:lnTo>
                <a:lnTo>
                  <a:pt x="296764" y="12024"/>
                </a:lnTo>
                <a:lnTo>
                  <a:pt x="251410" y="26501"/>
                </a:lnTo>
                <a:lnTo>
                  <a:pt x="208624" y="46130"/>
                </a:lnTo>
                <a:lnTo>
                  <a:pt x="168775" y="70540"/>
                </a:lnTo>
                <a:lnTo>
                  <a:pt x="132232" y="99364"/>
                </a:lnTo>
                <a:lnTo>
                  <a:pt x="99364" y="132232"/>
                </a:lnTo>
                <a:lnTo>
                  <a:pt x="70540" y="168775"/>
                </a:lnTo>
                <a:lnTo>
                  <a:pt x="46130" y="208624"/>
                </a:lnTo>
                <a:lnTo>
                  <a:pt x="26501" y="251410"/>
                </a:lnTo>
                <a:lnTo>
                  <a:pt x="12024" y="296764"/>
                </a:lnTo>
                <a:lnTo>
                  <a:pt x="3067" y="344317"/>
                </a:lnTo>
                <a:lnTo>
                  <a:pt x="0" y="393700"/>
                </a:lnTo>
                <a:lnTo>
                  <a:pt x="0" y="1968487"/>
                </a:lnTo>
                <a:lnTo>
                  <a:pt x="3067" y="2017872"/>
                </a:lnTo>
                <a:lnTo>
                  <a:pt x="12024" y="2065428"/>
                </a:lnTo>
                <a:lnTo>
                  <a:pt x="26501" y="2110783"/>
                </a:lnTo>
                <a:lnTo>
                  <a:pt x="46130" y="2153571"/>
                </a:lnTo>
                <a:lnTo>
                  <a:pt x="70540" y="2193421"/>
                </a:lnTo>
                <a:lnTo>
                  <a:pt x="99364" y="2229965"/>
                </a:lnTo>
                <a:lnTo>
                  <a:pt x="132232" y="2262834"/>
                </a:lnTo>
                <a:lnTo>
                  <a:pt x="168775" y="2291658"/>
                </a:lnTo>
                <a:lnTo>
                  <a:pt x="208624" y="2316069"/>
                </a:lnTo>
                <a:lnTo>
                  <a:pt x="251410" y="2335698"/>
                </a:lnTo>
                <a:lnTo>
                  <a:pt x="296764" y="2350175"/>
                </a:lnTo>
                <a:lnTo>
                  <a:pt x="344317" y="2359132"/>
                </a:lnTo>
                <a:lnTo>
                  <a:pt x="393700" y="2362200"/>
                </a:lnTo>
                <a:lnTo>
                  <a:pt x="4845050" y="2362200"/>
                </a:lnTo>
                <a:lnTo>
                  <a:pt x="4894432" y="2359132"/>
                </a:lnTo>
                <a:lnTo>
                  <a:pt x="4941985" y="2350175"/>
                </a:lnTo>
                <a:lnTo>
                  <a:pt x="4987339" y="2335698"/>
                </a:lnTo>
                <a:lnTo>
                  <a:pt x="5030125" y="2316069"/>
                </a:lnTo>
                <a:lnTo>
                  <a:pt x="5069974" y="2291658"/>
                </a:lnTo>
                <a:lnTo>
                  <a:pt x="5106517" y="2262834"/>
                </a:lnTo>
                <a:lnTo>
                  <a:pt x="5139385" y="2229965"/>
                </a:lnTo>
                <a:lnTo>
                  <a:pt x="5168209" y="2193421"/>
                </a:lnTo>
                <a:lnTo>
                  <a:pt x="5192619" y="2153571"/>
                </a:lnTo>
                <a:lnTo>
                  <a:pt x="5212248" y="2110783"/>
                </a:lnTo>
                <a:lnTo>
                  <a:pt x="5226725" y="2065428"/>
                </a:lnTo>
                <a:lnTo>
                  <a:pt x="5235682" y="2017872"/>
                </a:lnTo>
                <a:lnTo>
                  <a:pt x="5238750" y="1968487"/>
                </a:lnTo>
                <a:lnTo>
                  <a:pt x="5238750" y="393700"/>
                </a:lnTo>
                <a:lnTo>
                  <a:pt x="5235682" y="344317"/>
                </a:lnTo>
                <a:lnTo>
                  <a:pt x="5226725" y="296764"/>
                </a:lnTo>
                <a:lnTo>
                  <a:pt x="5212248" y="251410"/>
                </a:lnTo>
                <a:lnTo>
                  <a:pt x="5192619" y="208624"/>
                </a:lnTo>
                <a:lnTo>
                  <a:pt x="5168209" y="168775"/>
                </a:lnTo>
                <a:lnTo>
                  <a:pt x="5139385" y="132232"/>
                </a:lnTo>
                <a:lnTo>
                  <a:pt x="5106517" y="99364"/>
                </a:lnTo>
                <a:lnTo>
                  <a:pt x="5069974" y="70540"/>
                </a:lnTo>
                <a:lnTo>
                  <a:pt x="5030125" y="46130"/>
                </a:lnTo>
                <a:lnTo>
                  <a:pt x="4987339" y="26501"/>
                </a:lnTo>
                <a:lnTo>
                  <a:pt x="4941985" y="12024"/>
                </a:lnTo>
                <a:lnTo>
                  <a:pt x="4894432" y="3067"/>
                </a:lnTo>
                <a:lnTo>
                  <a:pt x="4845050" y="0"/>
                </a:lnTo>
                <a:close/>
              </a:path>
            </a:pathLst>
          </a:custGeom>
          <a:solidFill>
            <a:srgbClr val="DCE4F1">
              <a:alpha val="49018"/>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0" y="2062219"/>
            <a:ext cx="12187555" cy="495934"/>
          </a:xfrm>
          <a:custGeom>
            <a:avLst/>
            <a:gdLst/>
            <a:ahLst/>
            <a:cxnLst/>
            <a:rect l="l" t="t" r="r" b="b"/>
            <a:pathLst>
              <a:path w="12187555" h="495935">
                <a:moveTo>
                  <a:pt x="0" y="58068"/>
                </a:moveTo>
                <a:lnTo>
                  <a:pt x="41109" y="129595"/>
                </a:lnTo>
                <a:lnTo>
                  <a:pt x="69241" y="176475"/>
                </a:lnTo>
                <a:lnTo>
                  <a:pt x="97895" y="221589"/>
                </a:lnTo>
                <a:lnTo>
                  <a:pt x="127243" y="264346"/>
                </a:lnTo>
                <a:lnTo>
                  <a:pt x="157459" y="304156"/>
                </a:lnTo>
                <a:lnTo>
                  <a:pt x="188717" y="340428"/>
                </a:lnTo>
                <a:lnTo>
                  <a:pt x="221191" y="372573"/>
                </a:lnTo>
                <a:lnTo>
                  <a:pt x="255054" y="399999"/>
                </a:lnTo>
                <a:lnTo>
                  <a:pt x="290479" y="422116"/>
                </a:lnTo>
                <a:lnTo>
                  <a:pt x="327640" y="438334"/>
                </a:lnTo>
                <a:lnTo>
                  <a:pt x="366712" y="448062"/>
                </a:lnTo>
                <a:lnTo>
                  <a:pt x="405423" y="449769"/>
                </a:lnTo>
                <a:lnTo>
                  <a:pt x="447182" y="443980"/>
                </a:lnTo>
                <a:lnTo>
                  <a:pt x="491430" y="431737"/>
                </a:lnTo>
                <a:lnTo>
                  <a:pt x="537607" y="414084"/>
                </a:lnTo>
                <a:lnTo>
                  <a:pt x="585154" y="392065"/>
                </a:lnTo>
                <a:lnTo>
                  <a:pt x="633512" y="366722"/>
                </a:lnTo>
                <a:lnTo>
                  <a:pt x="682121" y="339099"/>
                </a:lnTo>
                <a:lnTo>
                  <a:pt x="730422" y="310239"/>
                </a:lnTo>
                <a:lnTo>
                  <a:pt x="777856" y="281186"/>
                </a:lnTo>
                <a:lnTo>
                  <a:pt x="823864" y="252982"/>
                </a:lnTo>
                <a:lnTo>
                  <a:pt x="867887" y="226671"/>
                </a:lnTo>
                <a:lnTo>
                  <a:pt x="909364" y="203297"/>
                </a:lnTo>
                <a:lnTo>
                  <a:pt x="947737" y="183902"/>
                </a:lnTo>
                <a:lnTo>
                  <a:pt x="997217" y="157249"/>
                </a:lnTo>
                <a:lnTo>
                  <a:pt x="1040896" y="127834"/>
                </a:lnTo>
                <a:lnTo>
                  <a:pt x="1080379" y="97561"/>
                </a:lnTo>
                <a:lnTo>
                  <a:pt x="1117274" y="68336"/>
                </a:lnTo>
                <a:lnTo>
                  <a:pt x="1153187" y="42063"/>
                </a:lnTo>
                <a:lnTo>
                  <a:pt x="1189724" y="20646"/>
                </a:lnTo>
                <a:lnTo>
                  <a:pt x="1228492" y="5990"/>
                </a:lnTo>
                <a:lnTo>
                  <a:pt x="1271098" y="0"/>
                </a:lnTo>
                <a:lnTo>
                  <a:pt x="1319149" y="4578"/>
                </a:lnTo>
                <a:lnTo>
                  <a:pt x="1382961" y="31632"/>
                </a:lnTo>
                <a:lnTo>
                  <a:pt x="1416410" y="54340"/>
                </a:lnTo>
                <a:lnTo>
                  <a:pt x="1450797" y="81693"/>
                </a:lnTo>
                <a:lnTo>
                  <a:pt x="1486055" y="112585"/>
                </a:lnTo>
                <a:lnTo>
                  <a:pt x="1522115" y="145908"/>
                </a:lnTo>
                <a:lnTo>
                  <a:pt x="1558910" y="180556"/>
                </a:lnTo>
                <a:lnTo>
                  <a:pt x="1596372" y="215422"/>
                </a:lnTo>
                <a:lnTo>
                  <a:pt x="1634434" y="249400"/>
                </a:lnTo>
                <a:lnTo>
                  <a:pt x="1673027" y="281382"/>
                </a:lnTo>
                <a:lnTo>
                  <a:pt x="1712084" y="310262"/>
                </a:lnTo>
                <a:lnTo>
                  <a:pt x="1751538" y="334933"/>
                </a:lnTo>
                <a:lnTo>
                  <a:pt x="1791320" y="354288"/>
                </a:lnTo>
                <a:lnTo>
                  <a:pt x="1831363" y="367221"/>
                </a:lnTo>
                <a:lnTo>
                  <a:pt x="1871599" y="372624"/>
                </a:lnTo>
                <a:lnTo>
                  <a:pt x="1909896" y="369940"/>
                </a:lnTo>
                <a:lnTo>
                  <a:pt x="1949084" y="360217"/>
                </a:lnTo>
                <a:lnTo>
                  <a:pt x="1989053" y="344451"/>
                </a:lnTo>
                <a:lnTo>
                  <a:pt x="2029690" y="323636"/>
                </a:lnTo>
                <a:lnTo>
                  <a:pt x="2070883" y="298768"/>
                </a:lnTo>
                <a:lnTo>
                  <a:pt x="2112521" y="270842"/>
                </a:lnTo>
                <a:lnTo>
                  <a:pt x="2154493" y="240852"/>
                </a:lnTo>
                <a:lnTo>
                  <a:pt x="2196687" y="209795"/>
                </a:lnTo>
                <a:lnTo>
                  <a:pt x="2238990" y="178664"/>
                </a:lnTo>
                <a:lnTo>
                  <a:pt x="2281293" y="148456"/>
                </a:lnTo>
                <a:lnTo>
                  <a:pt x="2323482" y="120165"/>
                </a:lnTo>
                <a:lnTo>
                  <a:pt x="2365446" y="94786"/>
                </a:lnTo>
                <a:lnTo>
                  <a:pt x="2407074" y="73315"/>
                </a:lnTo>
                <a:lnTo>
                  <a:pt x="2448254" y="56746"/>
                </a:lnTo>
                <a:lnTo>
                  <a:pt x="2488874" y="46076"/>
                </a:lnTo>
                <a:lnTo>
                  <a:pt x="2528824" y="42297"/>
                </a:lnTo>
                <a:lnTo>
                  <a:pt x="2568016" y="46007"/>
                </a:lnTo>
                <a:lnTo>
                  <a:pt x="2606477" y="56491"/>
                </a:lnTo>
                <a:lnTo>
                  <a:pt x="2644332" y="72782"/>
                </a:lnTo>
                <a:lnTo>
                  <a:pt x="2681706" y="93911"/>
                </a:lnTo>
                <a:lnTo>
                  <a:pt x="2718725" y="118911"/>
                </a:lnTo>
                <a:lnTo>
                  <a:pt x="2755515" y="146815"/>
                </a:lnTo>
                <a:lnTo>
                  <a:pt x="2792201" y="176654"/>
                </a:lnTo>
                <a:lnTo>
                  <a:pt x="2828909" y="207461"/>
                </a:lnTo>
                <a:lnTo>
                  <a:pt x="2865764" y="238268"/>
                </a:lnTo>
                <a:lnTo>
                  <a:pt x="2902892" y="268107"/>
                </a:lnTo>
                <a:lnTo>
                  <a:pt x="2940418" y="296011"/>
                </a:lnTo>
                <a:lnTo>
                  <a:pt x="2978469" y="321011"/>
                </a:lnTo>
                <a:lnTo>
                  <a:pt x="3017169" y="342140"/>
                </a:lnTo>
                <a:lnTo>
                  <a:pt x="3056645" y="358431"/>
                </a:lnTo>
                <a:lnTo>
                  <a:pt x="3097021" y="368915"/>
                </a:lnTo>
                <a:lnTo>
                  <a:pt x="3138424" y="372624"/>
                </a:lnTo>
                <a:lnTo>
                  <a:pt x="3178583" y="369315"/>
                </a:lnTo>
                <a:lnTo>
                  <a:pt x="3219930" y="359928"/>
                </a:lnTo>
                <a:lnTo>
                  <a:pt x="3262301" y="345277"/>
                </a:lnTo>
                <a:lnTo>
                  <a:pt x="3305534" y="326173"/>
                </a:lnTo>
                <a:lnTo>
                  <a:pt x="3349465" y="303429"/>
                </a:lnTo>
                <a:lnTo>
                  <a:pt x="3393932" y="277858"/>
                </a:lnTo>
                <a:lnTo>
                  <a:pt x="3438772" y="250271"/>
                </a:lnTo>
                <a:lnTo>
                  <a:pt x="3483822" y="221481"/>
                </a:lnTo>
                <a:lnTo>
                  <a:pt x="3528918" y="192302"/>
                </a:lnTo>
                <a:lnTo>
                  <a:pt x="3573900" y="163544"/>
                </a:lnTo>
                <a:lnTo>
                  <a:pt x="3618602" y="136020"/>
                </a:lnTo>
                <a:lnTo>
                  <a:pt x="3662863" y="110544"/>
                </a:lnTo>
                <a:lnTo>
                  <a:pt x="3706520" y="87926"/>
                </a:lnTo>
                <a:lnTo>
                  <a:pt x="3749410" y="68981"/>
                </a:lnTo>
                <a:lnTo>
                  <a:pt x="3791370" y="54519"/>
                </a:lnTo>
                <a:lnTo>
                  <a:pt x="3832237" y="45354"/>
                </a:lnTo>
                <a:lnTo>
                  <a:pt x="3871849" y="42297"/>
                </a:lnTo>
                <a:lnTo>
                  <a:pt x="3912483" y="46294"/>
                </a:lnTo>
                <a:lnTo>
                  <a:pt x="3951741" y="57072"/>
                </a:lnTo>
                <a:lnTo>
                  <a:pt x="3989810" y="73671"/>
                </a:lnTo>
                <a:lnTo>
                  <a:pt x="4026880" y="95129"/>
                </a:lnTo>
                <a:lnTo>
                  <a:pt x="4063138" y="120487"/>
                </a:lnTo>
                <a:lnTo>
                  <a:pt x="4098774" y="148784"/>
                </a:lnTo>
                <a:lnTo>
                  <a:pt x="4133976" y="179058"/>
                </a:lnTo>
                <a:lnTo>
                  <a:pt x="4168933" y="210350"/>
                </a:lnTo>
                <a:lnTo>
                  <a:pt x="4203834" y="241699"/>
                </a:lnTo>
                <a:lnTo>
                  <a:pt x="4238866" y="272143"/>
                </a:lnTo>
                <a:lnTo>
                  <a:pt x="4274219" y="300722"/>
                </a:lnTo>
                <a:lnTo>
                  <a:pt x="4310082" y="326476"/>
                </a:lnTo>
                <a:lnTo>
                  <a:pt x="4346642" y="348443"/>
                </a:lnTo>
                <a:lnTo>
                  <a:pt x="4384090" y="365664"/>
                </a:lnTo>
                <a:lnTo>
                  <a:pt x="4422612" y="377177"/>
                </a:lnTo>
                <a:lnTo>
                  <a:pt x="4462399" y="382022"/>
                </a:lnTo>
                <a:lnTo>
                  <a:pt x="4501131" y="380014"/>
                </a:lnTo>
                <a:lnTo>
                  <a:pt x="4541018" y="372292"/>
                </a:lnTo>
                <a:lnTo>
                  <a:pt x="4581898" y="359605"/>
                </a:lnTo>
                <a:lnTo>
                  <a:pt x="4623608" y="342703"/>
                </a:lnTo>
                <a:lnTo>
                  <a:pt x="4665985" y="322332"/>
                </a:lnTo>
                <a:lnTo>
                  <a:pt x="4708866" y="299244"/>
                </a:lnTo>
                <a:lnTo>
                  <a:pt x="4752088" y="274186"/>
                </a:lnTo>
                <a:lnTo>
                  <a:pt x="4795489" y="247907"/>
                </a:lnTo>
                <a:lnTo>
                  <a:pt x="4838905" y="221156"/>
                </a:lnTo>
                <a:lnTo>
                  <a:pt x="4882173" y="194682"/>
                </a:lnTo>
                <a:lnTo>
                  <a:pt x="4925132" y="169234"/>
                </a:lnTo>
                <a:lnTo>
                  <a:pt x="4967617" y="145560"/>
                </a:lnTo>
                <a:lnTo>
                  <a:pt x="5009467" y="124409"/>
                </a:lnTo>
                <a:lnTo>
                  <a:pt x="5050517" y="106531"/>
                </a:lnTo>
                <a:lnTo>
                  <a:pt x="5090606" y="92673"/>
                </a:lnTo>
                <a:lnTo>
                  <a:pt x="5129571" y="83586"/>
                </a:lnTo>
                <a:lnTo>
                  <a:pt x="5167249" y="80016"/>
                </a:lnTo>
                <a:lnTo>
                  <a:pt x="5210951" y="83537"/>
                </a:lnTo>
                <a:lnTo>
                  <a:pt x="5252501" y="94578"/>
                </a:lnTo>
                <a:lnTo>
                  <a:pt x="5292275" y="111902"/>
                </a:lnTo>
                <a:lnTo>
                  <a:pt x="5330645" y="134272"/>
                </a:lnTo>
                <a:lnTo>
                  <a:pt x="5367989" y="160449"/>
                </a:lnTo>
                <a:lnTo>
                  <a:pt x="5404679" y="189195"/>
                </a:lnTo>
                <a:lnTo>
                  <a:pt x="5441092" y="219272"/>
                </a:lnTo>
                <a:lnTo>
                  <a:pt x="5477602" y="249443"/>
                </a:lnTo>
                <a:lnTo>
                  <a:pt x="5514585" y="278469"/>
                </a:lnTo>
                <a:lnTo>
                  <a:pt x="5552414" y="305112"/>
                </a:lnTo>
                <a:lnTo>
                  <a:pt x="5591465" y="328135"/>
                </a:lnTo>
                <a:lnTo>
                  <a:pt x="5632113" y="346299"/>
                </a:lnTo>
                <a:lnTo>
                  <a:pt x="5674732" y="358366"/>
                </a:lnTo>
                <a:lnTo>
                  <a:pt x="5719699" y="363099"/>
                </a:lnTo>
                <a:lnTo>
                  <a:pt x="5758624" y="360961"/>
                </a:lnTo>
                <a:lnTo>
                  <a:pt x="5799078" y="353864"/>
                </a:lnTo>
                <a:lnTo>
                  <a:pt x="5840873" y="342464"/>
                </a:lnTo>
                <a:lnTo>
                  <a:pt x="5883824" y="327418"/>
                </a:lnTo>
                <a:lnTo>
                  <a:pt x="5927744" y="309384"/>
                </a:lnTo>
                <a:lnTo>
                  <a:pt x="5972447" y="289017"/>
                </a:lnTo>
                <a:lnTo>
                  <a:pt x="6017748" y="266976"/>
                </a:lnTo>
                <a:lnTo>
                  <a:pt x="6063459" y="243916"/>
                </a:lnTo>
                <a:lnTo>
                  <a:pt x="6109396" y="220496"/>
                </a:lnTo>
                <a:lnTo>
                  <a:pt x="6155371" y="197370"/>
                </a:lnTo>
                <a:lnTo>
                  <a:pt x="6201199" y="175197"/>
                </a:lnTo>
                <a:lnTo>
                  <a:pt x="6246693" y="154633"/>
                </a:lnTo>
                <a:lnTo>
                  <a:pt x="6291668" y="136335"/>
                </a:lnTo>
                <a:lnTo>
                  <a:pt x="6335937" y="120960"/>
                </a:lnTo>
                <a:lnTo>
                  <a:pt x="6379314" y="109164"/>
                </a:lnTo>
                <a:lnTo>
                  <a:pt x="6421613" y="101605"/>
                </a:lnTo>
                <a:lnTo>
                  <a:pt x="6462649" y="98939"/>
                </a:lnTo>
                <a:lnTo>
                  <a:pt x="6507877" y="102207"/>
                </a:lnTo>
                <a:lnTo>
                  <a:pt x="6552192" y="111412"/>
                </a:lnTo>
                <a:lnTo>
                  <a:pt x="6595694" y="125656"/>
                </a:lnTo>
                <a:lnTo>
                  <a:pt x="6638484" y="144043"/>
                </a:lnTo>
                <a:lnTo>
                  <a:pt x="6680665" y="165676"/>
                </a:lnTo>
                <a:lnTo>
                  <a:pt x="6722338" y="189656"/>
                </a:lnTo>
                <a:lnTo>
                  <a:pt x="6763605" y="215087"/>
                </a:lnTo>
                <a:lnTo>
                  <a:pt x="6804566" y="241072"/>
                </a:lnTo>
                <a:lnTo>
                  <a:pt x="6845325" y="266714"/>
                </a:lnTo>
                <a:lnTo>
                  <a:pt x="6885982" y="291114"/>
                </a:lnTo>
                <a:lnTo>
                  <a:pt x="6926639" y="313376"/>
                </a:lnTo>
                <a:lnTo>
                  <a:pt x="6967397" y="332603"/>
                </a:lnTo>
                <a:lnTo>
                  <a:pt x="7008359" y="347898"/>
                </a:lnTo>
                <a:lnTo>
                  <a:pt x="7049626" y="358362"/>
                </a:lnTo>
                <a:lnTo>
                  <a:pt x="7091299" y="363099"/>
                </a:lnTo>
                <a:lnTo>
                  <a:pt x="7136698" y="361347"/>
                </a:lnTo>
                <a:lnTo>
                  <a:pt x="7182938" y="353396"/>
                </a:lnTo>
                <a:lnTo>
                  <a:pt x="7229789" y="340267"/>
                </a:lnTo>
                <a:lnTo>
                  <a:pt x="7277022" y="322981"/>
                </a:lnTo>
                <a:lnTo>
                  <a:pt x="7324408" y="302558"/>
                </a:lnTo>
                <a:lnTo>
                  <a:pt x="7371717" y="280020"/>
                </a:lnTo>
                <a:lnTo>
                  <a:pt x="7418720" y="256388"/>
                </a:lnTo>
                <a:lnTo>
                  <a:pt x="7465189" y="232681"/>
                </a:lnTo>
                <a:lnTo>
                  <a:pt x="7510895" y="209922"/>
                </a:lnTo>
                <a:lnTo>
                  <a:pt x="7555608" y="189130"/>
                </a:lnTo>
                <a:lnTo>
                  <a:pt x="7599098" y="171327"/>
                </a:lnTo>
                <a:lnTo>
                  <a:pt x="7641138" y="157533"/>
                </a:lnTo>
                <a:lnTo>
                  <a:pt x="7681498" y="148769"/>
                </a:lnTo>
                <a:lnTo>
                  <a:pt x="7719949" y="146056"/>
                </a:lnTo>
                <a:lnTo>
                  <a:pt x="7761301" y="151517"/>
                </a:lnTo>
                <a:lnTo>
                  <a:pt x="7798618" y="165185"/>
                </a:lnTo>
                <a:lnTo>
                  <a:pt x="7832760" y="185373"/>
                </a:lnTo>
                <a:lnTo>
                  <a:pt x="7864587" y="210394"/>
                </a:lnTo>
                <a:lnTo>
                  <a:pt x="7894959" y="238560"/>
                </a:lnTo>
                <a:lnTo>
                  <a:pt x="7924736" y="268183"/>
                </a:lnTo>
                <a:lnTo>
                  <a:pt x="7954777" y="297576"/>
                </a:lnTo>
                <a:lnTo>
                  <a:pt x="7985943" y="325051"/>
                </a:lnTo>
                <a:lnTo>
                  <a:pt x="8019093" y="348921"/>
                </a:lnTo>
                <a:lnTo>
                  <a:pt x="8055087" y="367498"/>
                </a:lnTo>
                <a:lnTo>
                  <a:pt x="8094786" y="379094"/>
                </a:lnTo>
                <a:lnTo>
                  <a:pt x="8139049" y="382022"/>
                </a:lnTo>
                <a:lnTo>
                  <a:pt x="8175550" y="377701"/>
                </a:lnTo>
                <a:lnTo>
                  <a:pt x="8214591" y="368176"/>
                </a:lnTo>
                <a:lnTo>
                  <a:pt x="8255841" y="354182"/>
                </a:lnTo>
                <a:lnTo>
                  <a:pt x="8298973" y="336451"/>
                </a:lnTo>
                <a:lnTo>
                  <a:pt x="8343659" y="315716"/>
                </a:lnTo>
                <a:lnTo>
                  <a:pt x="8389571" y="292710"/>
                </a:lnTo>
                <a:lnTo>
                  <a:pt x="8436380" y="268165"/>
                </a:lnTo>
                <a:lnTo>
                  <a:pt x="8483758" y="242815"/>
                </a:lnTo>
                <a:lnTo>
                  <a:pt x="8531378" y="217391"/>
                </a:lnTo>
                <a:lnTo>
                  <a:pt x="8578910" y="192628"/>
                </a:lnTo>
                <a:lnTo>
                  <a:pt x="8626027" y="169257"/>
                </a:lnTo>
                <a:lnTo>
                  <a:pt x="8672401" y="148011"/>
                </a:lnTo>
                <a:lnTo>
                  <a:pt x="8717703" y="129624"/>
                </a:lnTo>
                <a:lnTo>
                  <a:pt x="8761605" y="114828"/>
                </a:lnTo>
                <a:lnTo>
                  <a:pt x="8803780" y="104355"/>
                </a:lnTo>
                <a:lnTo>
                  <a:pt x="8843899" y="98939"/>
                </a:lnTo>
                <a:lnTo>
                  <a:pt x="8891033" y="99583"/>
                </a:lnTo>
                <a:lnTo>
                  <a:pt x="8936555" y="107246"/>
                </a:lnTo>
                <a:lnTo>
                  <a:pt x="8980661" y="120676"/>
                </a:lnTo>
                <a:lnTo>
                  <a:pt x="9023545" y="138623"/>
                </a:lnTo>
                <a:lnTo>
                  <a:pt x="9065403" y="159837"/>
                </a:lnTo>
                <a:lnTo>
                  <a:pt x="9106432" y="183067"/>
                </a:lnTo>
                <a:lnTo>
                  <a:pt x="9146826" y="207062"/>
                </a:lnTo>
                <a:lnTo>
                  <a:pt x="9186781" y="230571"/>
                </a:lnTo>
                <a:lnTo>
                  <a:pt x="9226493" y="252344"/>
                </a:lnTo>
                <a:lnTo>
                  <a:pt x="9266158" y="271130"/>
                </a:lnTo>
                <a:lnTo>
                  <a:pt x="9305971" y="285678"/>
                </a:lnTo>
                <a:lnTo>
                  <a:pt x="9346128" y="294738"/>
                </a:lnTo>
                <a:lnTo>
                  <a:pt x="9386824" y="297059"/>
                </a:lnTo>
                <a:lnTo>
                  <a:pt x="9431481" y="291051"/>
                </a:lnTo>
                <a:lnTo>
                  <a:pt x="9476456" y="277209"/>
                </a:lnTo>
                <a:lnTo>
                  <a:pt x="9521596" y="257138"/>
                </a:lnTo>
                <a:lnTo>
                  <a:pt x="9566754" y="232445"/>
                </a:lnTo>
                <a:lnTo>
                  <a:pt x="9611780" y="204735"/>
                </a:lnTo>
                <a:lnTo>
                  <a:pt x="9656524" y="175616"/>
                </a:lnTo>
                <a:lnTo>
                  <a:pt x="9700837" y="146692"/>
                </a:lnTo>
                <a:lnTo>
                  <a:pt x="9744568" y="119570"/>
                </a:lnTo>
                <a:lnTo>
                  <a:pt x="9787570" y="95856"/>
                </a:lnTo>
                <a:lnTo>
                  <a:pt x="9829692" y="77155"/>
                </a:lnTo>
                <a:lnTo>
                  <a:pt x="9870785" y="65075"/>
                </a:lnTo>
                <a:lnTo>
                  <a:pt x="9910699" y="61220"/>
                </a:lnTo>
                <a:lnTo>
                  <a:pt x="9952643" y="67804"/>
                </a:lnTo>
                <a:lnTo>
                  <a:pt x="9992917" y="84403"/>
                </a:lnTo>
                <a:lnTo>
                  <a:pt x="10031820" y="108783"/>
                </a:lnTo>
                <a:lnTo>
                  <a:pt x="10069655" y="138713"/>
                </a:lnTo>
                <a:lnTo>
                  <a:pt x="10106720" y="171958"/>
                </a:lnTo>
                <a:lnTo>
                  <a:pt x="10143317" y="206284"/>
                </a:lnTo>
                <a:lnTo>
                  <a:pt x="10179747" y="239460"/>
                </a:lnTo>
                <a:lnTo>
                  <a:pt x="10216309" y="269251"/>
                </a:lnTo>
                <a:lnTo>
                  <a:pt x="10253305" y="293424"/>
                </a:lnTo>
                <a:lnTo>
                  <a:pt x="10291034" y="309745"/>
                </a:lnTo>
                <a:lnTo>
                  <a:pt x="10329799" y="315982"/>
                </a:lnTo>
                <a:lnTo>
                  <a:pt x="10365725" y="311385"/>
                </a:lnTo>
                <a:lnTo>
                  <a:pt x="10436842" y="277626"/>
                </a:lnTo>
                <a:lnTo>
                  <a:pt x="10472363" y="252003"/>
                </a:lnTo>
                <a:lnTo>
                  <a:pt x="10508080" y="222908"/>
                </a:lnTo>
                <a:lnTo>
                  <a:pt x="10544159" y="192110"/>
                </a:lnTo>
                <a:lnTo>
                  <a:pt x="10580764" y="161378"/>
                </a:lnTo>
                <a:lnTo>
                  <a:pt x="10618060" y="132482"/>
                </a:lnTo>
                <a:lnTo>
                  <a:pt x="10656214" y="107189"/>
                </a:lnTo>
                <a:lnTo>
                  <a:pt x="10695391" y="87268"/>
                </a:lnTo>
                <a:lnTo>
                  <a:pt x="10735756" y="74488"/>
                </a:lnTo>
                <a:lnTo>
                  <a:pt x="10777474" y="70618"/>
                </a:lnTo>
                <a:lnTo>
                  <a:pt x="10814923" y="75386"/>
                </a:lnTo>
                <a:lnTo>
                  <a:pt x="10854224" y="86925"/>
                </a:lnTo>
                <a:lnTo>
                  <a:pt x="10895044" y="104112"/>
                </a:lnTo>
                <a:lnTo>
                  <a:pt x="10937049" y="125821"/>
                </a:lnTo>
                <a:lnTo>
                  <a:pt x="10979906" y="150929"/>
                </a:lnTo>
                <a:lnTo>
                  <a:pt x="11023282" y="178310"/>
                </a:lnTo>
                <a:lnTo>
                  <a:pt x="11066843" y="206842"/>
                </a:lnTo>
                <a:lnTo>
                  <a:pt x="11110256" y="235399"/>
                </a:lnTo>
                <a:lnTo>
                  <a:pt x="11153189" y="262856"/>
                </a:lnTo>
                <a:lnTo>
                  <a:pt x="11195307" y="288090"/>
                </a:lnTo>
                <a:lnTo>
                  <a:pt x="11236278" y="309976"/>
                </a:lnTo>
                <a:lnTo>
                  <a:pt x="11275768" y="327390"/>
                </a:lnTo>
                <a:lnTo>
                  <a:pt x="11313444" y="339207"/>
                </a:lnTo>
                <a:lnTo>
                  <a:pt x="11348974" y="344303"/>
                </a:lnTo>
                <a:lnTo>
                  <a:pt x="11387685" y="340488"/>
                </a:lnTo>
                <a:lnTo>
                  <a:pt x="11423895" y="327239"/>
                </a:lnTo>
                <a:lnTo>
                  <a:pt x="11458017" y="306523"/>
                </a:lnTo>
                <a:lnTo>
                  <a:pt x="11490466" y="280305"/>
                </a:lnTo>
                <a:lnTo>
                  <a:pt x="11521655" y="250550"/>
                </a:lnTo>
                <a:lnTo>
                  <a:pt x="11551999" y="219224"/>
                </a:lnTo>
                <a:lnTo>
                  <a:pt x="11581912" y="188293"/>
                </a:lnTo>
                <a:lnTo>
                  <a:pt x="11611807" y="159721"/>
                </a:lnTo>
                <a:lnTo>
                  <a:pt x="11642099" y="135474"/>
                </a:lnTo>
                <a:lnTo>
                  <a:pt x="11673203" y="117517"/>
                </a:lnTo>
                <a:lnTo>
                  <a:pt x="11705531" y="107817"/>
                </a:lnTo>
                <a:lnTo>
                  <a:pt x="11739499" y="108337"/>
                </a:lnTo>
                <a:lnTo>
                  <a:pt x="11810477" y="133165"/>
                </a:lnTo>
                <a:lnTo>
                  <a:pt x="11846738" y="153960"/>
                </a:lnTo>
                <a:lnTo>
                  <a:pt x="11883446" y="179622"/>
                </a:lnTo>
                <a:lnTo>
                  <a:pt x="11920551" y="209611"/>
                </a:lnTo>
                <a:lnTo>
                  <a:pt x="11958002" y="243386"/>
                </a:lnTo>
                <a:lnTo>
                  <a:pt x="11995750" y="280408"/>
                </a:lnTo>
                <a:lnTo>
                  <a:pt x="12033743" y="320136"/>
                </a:lnTo>
                <a:lnTo>
                  <a:pt x="12071933" y="362030"/>
                </a:lnTo>
                <a:lnTo>
                  <a:pt x="12110268" y="405550"/>
                </a:lnTo>
                <a:lnTo>
                  <a:pt x="12148698" y="450155"/>
                </a:lnTo>
                <a:lnTo>
                  <a:pt x="12187174" y="495306"/>
                </a:lnTo>
              </a:path>
            </a:pathLst>
          </a:custGeom>
          <a:ln w="12700">
            <a:solidFill>
              <a:srgbClr val="000000"/>
            </a:solidFill>
            <a:prstDash val="sysDash"/>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6" name="object 6"/>
          <p:cNvGrpSpPr/>
          <p:nvPr/>
        </p:nvGrpSpPr>
        <p:grpSpPr>
          <a:xfrm>
            <a:off x="-6350" y="4095750"/>
            <a:ext cx="12200255" cy="838200"/>
            <a:chOff x="-6350" y="4095750"/>
            <a:chExt cx="12200255" cy="838200"/>
          </a:xfrm>
        </p:grpSpPr>
        <p:sp>
          <p:nvSpPr>
            <p:cNvPr id="7" name="object 7"/>
            <p:cNvSpPr/>
            <p:nvPr/>
          </p:nvSpPr>
          <p:spPr>
            <a:xfrm>
              <a:off x="0" y="4338694"/>
              <a:ext cx="12187555" cy="495934"/>
            </a:xfrm>
            <a:custGeom>
              <a:avLst/>
              <a:gdLst/>
              <a:ahLst/>
              <a:cxnLst/>
              <a:rect l="l" t="t" r="r" b="b"/>
              <a:pathLst>
                <a:path w="12187555" h="495935">
                  <a:moveTo>
                    <a:pt x="0" y="58068"/>
                  </a:moveTo>
                  <a:lnTo>
                    <a:pt x="41109" y="129595"/>
                  </a:lnTo>
                  <a:lnTo>
                    <a:pt x="69241" y="176475"/>
                  </a:lnTo>
                  <a:lnTo>
                    <a:pt x="97895" y="221589"/>
                  </a:lnTo>
                  <a:lnTo>
                    <a:pt x="127243" y="264346"/>
                  </a:lnTo>
                  <a:lnTo>
                    <a:pt x="157459" y="304156"/>
                  </a:lnTo>
                  <a:lnTo>
                    <a:pt x="188717" y="340428"/>
                  </a:lnTo>
                  <a:lnTo>
                    <a:pt x="221191" y="372573"/>
                  </a:lnTo>
                  <a:lnTo>
                    <a:pt x="255054" y="399999"/>
                  </a:lnTo>
                  <a:lnTo>
                    <a:pt x="290479" y="422116"/>
                  </a:lnTo>
                  <a:lnTo>
                    <a:pt x="327640" y="438334"/>
                  </a:lnTo>
                  <a:lnTo>
                    <a:pt x="366712" y="448062"/>
                  </a:lnTo>
                  <a:lnTo>
                    <a:pt x="405423" y="449769"/>
                  </a:lnTo>
                  <a:lnTo>
                    <a:pt x="447182" y="443980"/>
                  </a:lnTo>
                  <a:lnTo>
                    <a:pt x="491430" y="431737"/>
                  </a:lnTo>
                  <a:lnTo>
                    <a:pt x="537607" y="414084"/>
                  </a:lnTo>
                  <a:lnTo>
                    <a:pt x="585154" y="392065"/>
                  </a:lnTo>
                  <a:lnTo>
                    <a:pt x="633512" y="366722"/>
                  </a:lnTo>
                  <a:lnTo>
                    <a:pt x="682121" y="339099"/>
                  </a:lnTo>
                  <a:lnTo>
                    <a:pt x="730422" y="310239"/>
                  </a:lnTo>
                  <a:lnTo>
                    <a:pt x="777856" y="281186"/>
                  </a:lnTo>
                  <a:lnTo>
                    <a:pt x="823864" y="252982"/>
                  </a:lnTo>
                  <a:lnTo>
                    <a:pt x="867887" y="226671"/>
                  </a:lnTo>
                  <a:lnTo>
                    <a:pt x="909364" y="203297"/>
                  </a:lnTo>
                  <a:lnTo>
                    <a:pt x="947737" y="183902"/>
                  </a:lnTo>
                  <a:lnTo>
                    <a:pt x="997217" y="157249"/>
                  </a:lnTo>
                  <a:lnTo>
                    <a:pt x="1040896" y="127834"/>
                  </a:lnTo>
                  <a:lnTo>
                    <a:pt x="1080379" y="97561"/>
                  </a:lnTo>
                  <a:lnTo>
                    <a:pt x="1117274" y="68336"/>
                  </a:lnTo>
                  <a:lnTo>
                    <a:pt x="1153187" y="42063"/>
                  </a:lnTo>
                  <a:lnTo>
                    <a:pt x="1189724" y="20646"/>
                  </a:lnTo>
                  <a:lnTo>
                    <a:pt x="1228492" y="5990"/>
                  </a:lnTo>
                  <a:lnTo>
                    <a:pt x="1271098" y="0"/>
                  </a:lnTo>
                  <a:lnTo>
                    <a:pt x="1319149" y="4578"/>
                  </a:lnTo>
                  <a:lnTo>
                    <a:pt x="1382961" y="31632"/>
                  </a:lnTo>
                  <a:lnTo>
                    <a:pt x="1416410" y="54340"/>
                  </a:lnTo>
                  <a:lnTo>
                    <a:pt x="1450797" y="81693"/>
                  </a:lnTo>
                  <a:lnTo>
                    <a:pt x="1486055" y="112585"/>
                  </a:lnTo>
                  <a:lnTo>
                    <a:pt x="1522115" y="145908"/>
                  </a:lnTo>
                  <a:lnTo>
                    <a:pt x="1558910" y="180556"/>
                  </a:lnTo>
                  <a:lnTo>
                    <a:pt x="1596372" y="215422"/>
                  </a:lnTo>
                  <a:lnTo>
                    <a:pt x="1634434" y="249400"/>
                  </a:lnTo>
                  <a:lnTo>
                    <a:pt x="1673027" y="281382"/>
                  </a:lnTo>
                  <a:lnTo>
                    <a:pt x="1712084" y="310262"/>
                  </a:lnTo>
                  <a:lnTo>
                    <a:pt x="1751538" y="334933"/>
                  </a:lnTo>
                  <a:lnTo>
                    <a:pt x="1791320" y="354288"/>
                  </a:lnTo>
                  <a:lnTo>
                    <a:pt x="1831363" y="367221"/>
                  </a:lnTo>
                  <a:lnTo>
                    <a:pt x="1871599" y="372624"/>
                  </a:lnTo>
                  <a:lnTo>
                    <a:pt x="1909896" y="369940"/>
                  </a:lnTo>
                  <a:lnTo>
                    <a:pt x="1949084" y="360217"/>
                  </a:lnTo>
                  <a:lnTo>
                    <a:pt x="1989053" y="344451"/>
                  </a:lnTo>
                  <a:lnTo>
                    <a:pt x="2029690" y="323636"/>
                  </a:lnTo>
                  <a:lnTo>
                    <a:pt x="2070883" y="298768"/>
                  </a:lnTo>
                  <a:lnTo>
                    <a:pt x="2112521" y="270842"/>
                  </a:lnTo>
                  <a:lnTo>
                    <a:pt x="2154493" y="240852"/>
                  </a:lnTo>
                  <a:lnTo>
                    <a:pt x="2196687" y="209795"/>
                  </a:lnTo>
                  <a:lnTo>
                    <a:pt x="2238990" y="178664"/>
                  </a:lnTo>
                  <a:lnTo>
                    <a:pt x="2281293" y="148456"/>
                  </a:lnTo>
                  <a:lnTo>
                    <a:pt x="2323482" y="120165"/>
                  </a:lnTo>
                  <a:lnTo>
                    <a:pt x="2365446" y="94786"/>
                  </a:lnTo>
                  <a:lnTo>
                    <a:pt x="2407074" y="73315"/>
                  </a:lnTo>
                  <a:lnTo>
                    <a:pt x="2448254" y="56746"/>
                  </a:lnTo>
                  <a:lnTo>
                    <a:pt x="2488874" y="46076"/>
                  </a:lnTo>
                  <a:lnTo>
                    <a:pt x="2528824" y="42297"/>
                  </a:lnTo>
                  <a:lnTo>
                    <a:pt x="2568016" y="46007"/>
                  </a:lnTo>
                  <a:lnTo>
                    <a:pt x="2606477" y="56491"/>
                  </a:lnTo>
                  <a:lnTo>
                    <a:pt x="2644332" y="72782"/>
                  </a:lnTo>
                  <a:lnTo>
                    <a:pt x="2681706" y="93911"/>
                  </a:lnTo>
                  <a:lnTo>
                    <a:pt x="2718725" y="118911"/>
                  </a:lnTo>
                  <a:lnTo>
                    <a:pt x="2755515" y="146815"/>
                  </a:lnTo>
                  <a:lnTo>
                    <a:pt x="2792201" y="176654"/>
                  </a:lnTo>
                  <a:lnTo>
                    <a:pt x="2828909" y="207461"/>
                  </a:lnTo>
                  <a:lnTo>
                    <a:pt x="2865764" y="238268"/>
                  </a:lnTo>
                  <a:lnTo>
                    <a:pt x="2902892" y="268107"/>
                  </a:lnTo>
                  <a:lnTo>
                    <a:pt x="2940418" y="296011"/>
                  </a:lnTo>
                  <a:lnTo>
                    <a:pt x="2978469" y="321011"/>
                  </a:lnTo>
                  <a:lnTo>
                    <a:pt x="3017169" y="342140"/>
                  </a:lnTo>
                  <a:lnTo>
                    <a:pt x="3056645" y="358431"/>
                  </a:lnTo>
                  <a:lnTo>
                    <a:pt x="3097021" y="368915"/>
                  </a:lnTo>
                  <a:lnTo>
                    <a:pt x="3138424" y="372624"/>
                  </a:lnTo>
                  <a:lnTo>
                    <a:pt x="3178583" y="369315"/>
                  </a:lnTo>
                  <a:lnTo>
                    <a:pt x="3219930" y="359928"/>
                  </a:lnTo>
                  <a:lnTo>
                    <a:pt x="3262301" y="345277"/>
                  </a:lnTo>
                  <a:lnTo>
                    <a:pt x="3305534" y="326173"/>
                  </a:lnTo>
                  <a:lnTo>
                    <a:pt x="3349465" y="303429"/>
                  </a:lnTo>
                  <a:lnTo>
                    <a:pt x="3393932" y="277858"/>
                  </a:lnTo>
                  <a:lnTo>
                    <a:pt x="3438772" y="250271"/>
                  </a:lnTo>
                  <a:lnTo>
                    <a:pt x="3483822" y="221481"/>
                  </a:lnTo>
                  <a:lnTo>
                    <a:pt x="3528918" y="192302"/>
                  </a:lnTo>
                  <a:lnTo>
                    <a:pt x="3573900" y="163544"/>
                  </a:lnTo>
                  <a:lnTo>
                    <a:pt x="3618602" y="136020"/>
                  </a:lnTo>
                  <a:lnTo>
                    <a:pt x="3662863" y="110544"/>
                  </a:lnTo>
                  <a:lnTo>
                    <a:pt x="3706520" y="87926"/>
                  </a:lnTo>
                  <a:lnTo>
                    <a:pt x="3749410" y="68981"/>
                  </a:lnTo>
                  <a:lnTo>
                    <a:pt x="3791370" y="54519"/>
                  </a:lnTo>
                  <a:lnTo>
                    <a:pt x="3832237" y="45354"/>
                  </a:lnTo>
                  <a:lnTo>
                    <a:pt x="3871849" y="42297"/>
                  </a:lnTo>
                  <a:lnTo>
                    <a:pt x="3912483" y="46294"/>
                  </a:lnTo>
                  <a:lnTo>
                    <a:pt x="3951741" y="57072"/>
                  </a:lnTo>
                  <a:lnTo>
                    <a:pt x="3989810" y="73671"/>
                  </a:lnTo>
                  <a:lnTo>
                    <a:pt x="4026880" y="95129"/>
                  </a:lnTo>
                  <a:lnTo>
                    <a:pt x="4063138" y="120487"/>
                  </a:lnTo>
                  <a:lnTo>
                    <a:pt x="4098774" y="148784"/>
                  </a:lnTo>
                  <a:lnTo>
                    <a:pt x="4133976" y="179058"/>
                  </a:lnTo>
                  <a:lnTo>
                    <a:pt x="4168933" y="210350"/>
                  </a:lnTo>
                  <a:lnTo>
                    <a:pt x="4203834" y="241699"/>
                  </a:lnTo>
                  <a:lnTo>
                    <a:pt x="4238866" y="272143"/>
                  </a:lnTo>
                  <a:lnTo>
                    <a:pt x="4274219" y="300722"/>
                  </a:lnTo>
                  <a:lnTo>
                    <a:pt x="4310082" y="326476"/>
                  </a:lnTo>
                  <a:lnTo>
                    <a:pt x="4346642" y="348443"/>
                  </a:lnTo>
                  <a:lnTo>
                    <a:pt x="4384090" y="365664"/>
                  </a:lnTo>
                  <a:lnTo>
                    <a:pt x="4422612" y="377177"/>
                  </a:lnTo>
                  <a:lnTo>
                    <a:pt x="4462399" y="382022"/>
                  </a:lnTo>
                  <a:lnTo>
                    <a:pt x="4501131" y="380014"/>
                  </a:lnTo>
                  <a:lnTo>
                    <a:pt x="4541018" y="372292"/>
                  </a:lnTo>
                  <a:lnTo>
                    <a:pt x="4581898" y="359605"/>
                  </a:lnTo>
                  <a:lnTo>
                    <a:pt x="4623608" y="342703"/>
                  </a:lnTo>
                  <a:lnTo>
                    <a:pt x="4665985" y="322332"/>
                  </a:lnTo>
                  <a:lnTo>
                    <a:pt x="4708866" y="299244"/>
                  </a:lnTo>
                  <a:lnTo>
                    <a:pt x="4752088" y="274186"/>
                  </a:lnTo>
                  <a:lnTo>
                    <a:pt x="4795489" y="247907"/>
                  </a:lnTo>
                  <a:lnTo>
                    <a:pt x="4838905" y="221156"/>
                  </a:lnTo>
                  <a:lnTo>
                    <a:pt x="4882173" y="194682"/>
                  </a:lnTo>
                  <a:lnTo>
                    <a:pt x="4925132" y="169234"/>
                  </a:lnTo>
                  <a:lnTo>
                    <a:pt x="4967617" y="145560"/>
                  </a:lnTo>
                  <a:lnTo>
                    <a:pt x="5009467" y="124409"/>
                  </a:lnTo>
                  <a:lnTo>
                    <a:pt x="5050517" y="106531"/>
                  </a:lnTo>
                  <a:lnTo>
                    <a:pt x="5090606" y="92673"/>
                  </a:lnTo>
                  <a:lnTo>
                    <a:pt x="5129571" y="83586"/>
                  </a:lnTo>
                  <a:lnTo>
                    <a:pt x="5167249" y="80016"/>
                  </a:lnTo>
                  <a:lnTo>
                    <a:pt x="5210951" y="83537"/>
                  </a:lnTo>
                  <a:lnTo>
                    <a:pt x="5252501" y="94578"/>
                  </a:lnTo>
                  <a:lnTo>
                    <a:pt x="5292275" y="111902"/>
                  </a:lnTo>
                  <a:lnTo>
                    <a:pt x="5330645" y="134272"/>
                  </a:lnTo>
                  <a:lnTo>
                    <a:pt x="5367989" y="160449"/>
                  </a:lnTo>
                  <a:lnTo>
                    <a:pt x="5404679" y="189195"/>
                  </a:lnTo>
                  <a:lnTo>
                    <a:pt x="5441092" y="219272"/>
                  </a:lnTo>
                  <a:lnTo>
                    <a:pt x="5477602" y="249443"/>
                  </a:lnTo>
                  <a:lnTo>
                    <a:pt x="5514585" y="278469"/>
                  </a:lnTo>
                  <a:lnTo>
                    <a:pt x="5552414" y="305112"/>
                  </a:lnTo>
                  <a:lnTo>
                    <a:pt x="5591465" y="328135"/>
                  </a:lnTo>
                  <a:lnTo>
                    <a:pt x="5632113" y="346299"/>
                  </a:lnTo>
                  <a:lnTo>
                    <a:pt x="5674732" y="358366"/>
                  </a:lnTo>
                  <a:lnTo>
                    <a:pt x="5719699" y="363099"/>
                  </a:lnTo>
                  <a:lnTo>
                    <a:pt x="5758624" y="360961"/>
                  </a:lnTo>
                  <a:lnTo>
                    <a:pt x="5799078" y="353864"/>
                  </a:lnTo>
                  <a:lnTo>
                    <a:pt x="5840873" y="342464"/>
                  </a:lnTo>
                  <a:lnTo>
                    <a:pt x="5883824" y="327418"/>
                  </a:lnTo>
                  <a:lnTo>
                    <a:pt x="5927744" y="309384"/>
                  </a:lnTo>
                  <a:lnTo>
                    <a:pt x="5972447" y="289017"/>
                  </a:lnTo>
                  <a:lnTo>
                    <a:pt x="6017748" y="266976"/>
                  </a:lnTo>
                  <a:lnTo>
                    <a:pt x="6063459" y="243916"/>
                  </a:lnTo>
                  <a:lnTo>
                    <a:pt x="6109396" y="220496"/>
                  </a:lnTo>
                  <a:lnTo>
                    <a:pt x="6155371" y="197370"/>
                  </a:lnTo>
                  <a:lnTo>
                    <a:pt x="6201199" y="175197"/>
                  </a:lnTo>
                  <a:lnTo>
                    <a:pt x="6246693" y="154633"/>
                  </a:lnTo>
                  <a:lnTo>
                    <a:pt x="6291668" y="136335"/>
                  </a:lnTo>
                  <a:lnTo>
                    <a:pt x="6335937" y="120960"/>
                  </a:lnTo>
                  <a:lnTo>
                    <a:pt x="6379314" y="109164"/>
                  </a:lnTo>
                  <a:lnTo>
                    <a:pt x="6421613" y="101605"/>
                  </a:lnTo>
                  <a:lnTo>
                    <a:pt x="6462649" y="98939"/>
                  </a:lnTo>
                  <a:lnTo>
                    <a:pt x="6507877" y="102207"/>
                  </a:lnTo>
                  <a:lnTo>
                    <a:pt x="6552192" y="111412"/>
                  </a:lnTo>
                  <a:lnTo>
                    <a:pt x="6595694" y="125656"/>
                  </a:lnTo>
                  <a:lnTo>
                    <a:pt x="6638484" y="144043"/>
                  </a:lnTo>
                  <a:lnTo>
                    <a:pt x="6680665" y="165676"/>
                  </a:lnTo>
                  <a:lnTo>
                    <a:pt x="6722338" y="189656"/>
                  </a:lnTo>
                  <a:lnTo>
                    <a:pt x="6763605" y="215087"/>
                  </a:lnTo>
                  <a:lnTo>
                    <a:pt x="6804566" y="241072"/>
                  </a:lnTo>
                  <a:lnTo>
                    <a:pt x="6845325" y="266714"/>
                  </a:lnTo>
                  <a:lnTo>
                    <a:pt x="6885982" y="291114"/>
                  </a:lnTo>
                  <a:lnTo>
                    <a:pt x="6926639" y="313376"/>
                  </a:lnTo>
                  <a:lnTo>
                    <a:pt x="6967397" y="332603"/>
                  </a:lnTo>
                  <a:lnTo>
                    <a:pt x="7008359" y="347898"/>
                  </a:lnTo>
                  <a:lnTo>
                    <a:pt x="7049626" y="358362"/>
                  </a:lnTo>
                  <a:lnTo>
                    <a:pt x="7091299" y="363099"/>
                  </a:lnTo>
                  <a:lnTo>
                    <a:pt x="7136698" y="361347"/>
                  </a:lnTo>
                  <a:lnTo>
                    <a:pt x="7182938" y="353396"/>
                  </a:lnTo>
                  <a:lnTo>
                    <a:pt x="7229789" y="340267"/>
                  </a:lnTo>
                  <a:lnTo>
                    <a:pt x="7277022" y="322981"/>
                  </a:lnTo>
                  <a:lnTo>
                    <a:pt x="7324408" y="302558"/>
                  </a:lnTo>
                  <a:lnTo>
                    <a:pt x="7371717" y="280020"/>
                  </a:lnTo>
                  <a:lnTo>
                    <a:pt x="7418720" y="256388"/>
                  </a:lnTo>
                  <a:lnTo>
                    <a:pt x="7465189" y="232681"/>
                  </a:lnTo>
                  <a:lnTo>
                    <a:pt x="7510895" y="209922"/>
                  </a:lnTo>
                  <a:lnTo>
                    <a:pt x="7555608" y="189130"/>
                  </a:lnTo>
                  <a:lnTo>
                    <a:pt x="7599098" y="171327"/>
                  </a:lnTo>
                  <a:lnTo>
                    <a:pt x="7641138" y="157533"/>
                  </a:lnTo>
                  <a:lnTo>
                    <a:pt x="7681498" y="148769"/>
                  </a:lnTo>
                  <a:lnTo>
                    <a:pt x="7719949" y="146056"/>
                  </a:lnTo>
                  <a:lnTo>
                    <a:pt x="7761301" y="151517"/>
                  </a:lnTo>
                  <a:lnTo>
                    <a:pt x="7798618" y="165185"/>
                  </a:lnTo>
                  <a:lnTo>
                    <a:pt x="7832760" y="185373"/>
                  </a:lnTo>
                  <a:lnTo>
                    <a:pt x="7864587" y="210394"/>
                  </a:lnTo>
                  <a:lnTo>
                    <a:pt x="7894959" y="238560"/>
                  </a:lnTo>
                  <a:lnTo>
                    <a:pt x="7924736" y="268183"/>
                  </a:lnTo>
                  <a:lnTo>
                    <a:pt x="7954777" y="297576"/>
                  </a:lnTo>
                  <a:lnTo>
                    <a:pt x="7985943" y="325051"/>
                  </a:lnTo>
                  <a:lnTo>
                    <a:pt x="8019093" y="348921"/>
                  </a:lnTo>
                  <a:lnTo>
                    <a:pt x="8055087" y="367498"/>
                  </a:lnTo>
                  <a:lnTo>
                    <a:pt x="8094786" y="379094"/>
                  </a:lnTo>
                  <a:lnTo>
                    <a:pt x="8139049" y="382022"/>
                  </a:lnTo>
                  <a:lnTo>
                    <a:pt x="8175550" y="377701"/>
                  </a:lnTo>
                  <a:lnTo>
                    <a:pt x="8214591" y="368176"/>
                  </a:lnTo>
                  <a:lnTo>
                    <a:pt x="8255841" y="354182"/>
                  </a:lnTo>
                  <a:lnTo>
                    <a:pt x="8298973" y="336451"/>
                  </a:lnTo>
                  <a:lnTo>
                    <a:pt x="8343659" y="315716"/>
                  </a:lnTo>
                  <a:lnTo>
                    <a:pt x="8389571" y="292710"/>
                  </a:lnTo>
                  <a:lnTo>
                    <a:pt x="8436380" y="268165"/>
                  </a:lnTo>
                  <a:lnTo>
                    <a:pt x="8483758" y="242815"/>
                  </a:lnTo>
                  <a:lnTo>
                    <a:pt x="8531378" y="217391"/>
                  </a:lnTo>
                  <a:lnTo>
                    <a:pt x="8578910" y="192628"/>
                  </a:lnTo>
                  <a:lnTo>
                    <a:pt x="8626027" y="169257"/>
                  </a:lnTo>
                  <a:lnTo>
                    <a:pt x="8672401" y="148011"/>
                  </a:lnTo>
                  <a:lnTo>
                    <a:pt x="8717703" y="129624"/>
                  </a:lnTo>
                  <a:lnTo>
                    <a:pt x="8761605" y="114828"/>
                  </a:lnTo>
                  <a:lnTo>
                    <a:pt x="8803780" y="104355"/>
                  </a:lnTo>
                  <a:lnTo>
                    <a:pt x="8843899" y="98939"/>
                  </a:lnTo>
                  <a:lnTo>
                    <a:pt x="8891033" y="99583"/>
                  </a:lnTo>
                  <a:lnTo>
                    <a:pt x="8936555" y="107246"/>
                  </a:lnTo>
                  <a:lnTo>
                    <a:pt x="8980661" y="120676"/>
                  </a:lnTo>
                  <a:lnTo>
                    <a:pt x="9023545" y="138623"/>
                  </a:lnTo>
                  <a:lnTo>
                    <a:pt x="9065403" y="159837"/>
                  </a:lnTo>
                  <a:lnTo>
                    <a:pt x="9106432" y="183067"/>
                  </a:lnTo>
                  <a:lnTo>
                    <a:pt x="9146826" y="207062"/>
                  </a:lnTo>
                  <a:lnTo>
                    <a:pt x="9186781" y="230571"/>
                  </a:lnTo>
                  <a:lnTo>
                    <a:pt x="9226493" y="252344"/>
                  </a:lnTo>
                  <a:lnTo>
                    <a:pt x="9266158" y="271130"/>
                  </a:lnTo>
                  <a:lnTo>
                    <a:pt x="9305971" y="285678"/>
                  </a:lnTo>
                  <a:lnTo>
                    <a:pt x="9346128" y="294738"/>
                  </a:lnTo>
                  <a:lnTo>
                    <a:pt x="9386824" y="297059"/>
                  </a:lnTo>
                  <a:lnTo>
                    <a:pt x="9431481" y="291051"/>
                  </a:lnTo>
                  <a:lnTo>
                    <a:pt x="9476456" y="277209"/>
                  </a:lnTo>
                  <a:lnTo>
                    <a:pt x="9521596" y="257138"/>
                  </a:lnTo>
                  <a:lnTo>
                    <a:pt x="9566754" y="232445"/>
                  </a:lnTo>
                  <a:lnTo>
                    <a:pt x="9611780" y="204735"/>
                  </a:lnTo>
                  <a:lnTo>
                    <a:pt x="9656524" y="175616"/>
                  </a:lnTo>
                  <a:lnTo>
                    <a:pt x="9700837" y="146692"/>
                  </a:lnTo>
                  <a:lnTo>
                    <a:pt x="9744568" y="119570"/>
                  </a:lnTo>
                  <a:lnTo>
                    <a:pt x="9787570" y="95856"/>
                  </a:lnTo>
                  <a:lnTo>
                    <a:pt x="9829692" y="77155"/>
                  </a:lnTo>
                  <a:lnTo>
                    <a:pt x="9870785" y="65075"/>
                  </a:lnTo>
                  <a:lnTo>
                    <a:pt x="9910699" y="61220"/>
                  </a:lnTo>
                  <a:lnTo>
                    <a:pt x="9952643" y="67804"/>
                  </a:lnTo>
                  <a:lnTo>
                    <a:pt x="9992917" y="84403"/>
                  </a:lnTo>
                  <a:lnTo>
                    <a:pt x="10031820" y="108783"/>
                  </a:lnTo>
                  <a:lnTo>
                    <a:pt x="10069655" y="138713"/>
                  </a:lnTo>
                  <a:lnTo>
                    <a:pt x="10106720" y="171958"/>
                  </a:lnTo>
                  <a:lnTo>
                    <a:pt x="10143317" y="206284"/>
                  </a:lnTo>
                  <a:lnTo>
                    <a:pt x="10179747" y="239460"/>
                  </a:lnTo>
                  <a:lnTo>
                    <a:pt x="10216309" y="269251"/>
                  </a:lnTo>
                  <a:lnTo>
                    <a:pt x="10253305" y="293424"/>
                  </a:lnTo>
                  <a:lnTo>
                    <a:pt x="10291034" y="309745"/>
                  </a:lnTo>
                  <a:lnTo>
                    <a:pt x="10329799" y="315982"/>
                  </a:lnTo>
                  <a:lnTo>
                    <a:pt x="10365725" y="311385"/>
                  </a:lnTo>
                  <a:lnTo>
                    <a:pt x="10436842" y="277626"/>
                  </a:lnTo>
                  <a:lnTo>
                    <a:pt x="10472363" y="252003"/>
                  </a:lnTo>
                  <a:lnTo>
                    <a:pt x="10508080" y="222908"/>
                  </a:lnTo>
                  <a:lnTo>
                    <a:pt x="10544159" y="192110"/>
                  </a:lnTo>
                  <a:lnTo>
                    <a:pt x="10580764" y="161378"/>
                  </a:lnTo>
                  <a:lnTo>
                    <a:pt x="10618060" y="132482"/>
                  </a:lnTo>
                  <a:lnTo>
                    <a:pt x="10656214" y="107189"/>
                  </a:lnTo>
                  <a:lnTo>
                    <a:pt x="10695391" y="87268"/>
                  </a:lnTo>
                  <a:lnTo>
                    <a:pt x="10735756" y="74488"/>
                  </a:lnTo>
                  <a:lnTo>
                    <a:pt x="10777474" y="70618"/>
                  </a:lnTo>
                  <a:lnTo>
                    <a:pt x="10814923" y="75386"/>
                  </a:lnTo>
                  <a:lnTo>
                    <a:pt x="10854224" y="86925"/>
                  </a:lnTo>
                  <a:lnTo>
                    <a:pt x="10895044" y="104112"/>
                  </a:lnTo>
                  <a:lnTo>
                    <a:pt x="10937049" y="125821"/>
                  </a:lnTo>
                  <a:lnTo>
                    <a:pt x="10979906" y="150929"/>
                  </a:lnTo>
                  <a:lnTo>
                    <a:pt x="11023282" y="178310"/>
                  </a:lnTo>
                  <a:lnTo>
                    <a:pt x="11066843" y="206842"/>
                  </a:lnTo>
                  <a:lnTo>
                    <a:pt x="11110256" y="235399"/>
                  </a:lnTo>
                  <a:lnTo>
                    <a:pt x="11153189" y="262856"/>
                  </a:lnTo>
                  <a:lnTo>
                    <a:pt x="11195307" y="288090"/>
                  </a:lnTo>
                  <a:lnTo>
                    <a:pt x="11236278" y="309976"/>
                  </a:lnTo>
                  <a:lnTo>
                    <a:pt x="11275768" y="327390"/>
                  </a:lnTo>
                  <a:lnTo>
                    <a:pt x="11313444" y="339207"/>
                  </a:lnTo>
                  <a:lnTo>
                    <a:pt x="11348974" y="344303"/>
                  </a:lnTo>
                  <a:lnTo>
                    <a:pt x="11387685" y="340488"/>
                  </a:lnTo>
                  <a:lnTo>
                    <a:pt x="11423895" y="327239"/>
                  </a:lnTo>
                  <a:lnTo>
                    <a:pt x="11458017" y="306523"/>
                  </a:lnTo>
                  <a:lnTo>
                    <a:pt x="11490466" y="280305"/>
                  </a:lnTo>
                  <a:lnTo>
                    <a:pt x="11521655" y="250550"/>
                  </a:lnTo>
                  <a:lnTo>
                    <a:pt x="11551999" y="219224"/>
                  </a:lnTo>
                  <a:lnTo>
                    <a:pt x="11581912" y="188293"/>
                  </a:lnTo>
                  <a:lnTo>
                    <a:pt x="11611807" y="159721"/>
                  </a:lnTo>
                  <a:lnTo>
                    <a:pt x="11642099" y="135474"/>
                  </a:lnTo>
                  <a:lnTo>
                    <a:pt x="11673203" y="117517"/>
                  </a:lnTo>
                  <a:lnTo>
                    <a:pt x="11705531" y="107817"/>
                  </a:lnTo>
                  <a:lnTo>
                    <a:pt x="11739499" y="108337"/>
                  </a:lnTo>
                  <a:lnTo>
                    <a:pt x="11810477" y="133165"/>
                  </a:lnTo>
                  <a:lnTo>
                    <a:pt x="11846738" y="153960"/>
                  </a:lnTo>
                  <a:lnTo>
                    <a:pt x="11883446" y="179622"/>
                  </a:lnTo>
                  <a:lnTo>
                    <a:pt x="11920551" y="209611"/>
                  </a:lnTo>
                  <a:lnTo>
                    <a:pt x="11958002" y="243386"/>
                  </a:lnTo>
                  <a:lnTo>
                    <a:pt x="11995750" y="280408"/>
                  </a:lnTo>
                  <a:lnTo>
                    <a:pt x="12033743" y="320136"/>
                  </a:lnTo>
                  <a:lnTo>
                    <a:pt x="12071933" y="362030"/>
                  </a:lnTo>
                  <a:lnTo>
                    <a:pt x="12110268" y="405550"/>
                  </a:lnTo>
                  <a:lnTo>
                    <a:pt x="12148698" y="450155"/>
                  </a:lnTo>
                  <a:lnTo>
                    <a:pt x="12187174" y="495306"/>
                  </a:lnTo>
                </a:path>
              </a:pathLst>
            </a:custGeom>
            <a:ln w="12700">
              <a:solidFill>
                <a:srgbClr val="000000"/>
              </a:solidFill>
              <a:prstDash val="sysDash"/>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8" name="object 8"/>
            <p:cNvPicPr/>
            <p:nvPr/>
          </p:nvPicPr>
          <p:blipFill>
            <a:blip r:embed="rId3" cstate="print"/>
            <a:stretch>
              <a:fillRect/>
            </a:stretch>
          </p:blipFill>
          <p:spPr>
            <a:xfrm>
              <a:off x="4762500" y="4095750"/>
              <a:ext cx="942975" cy="838200"/>
            </a:xfrm>
            <a:prstGeom prst="rect">
              <a:avLst/>
            </a:prstGeom>
          </p:spPr>
        </p:pic>
        <p:pic>
          <p:nvPicPr>
            <p:cNvPr id="9" name="object 9"/>
            <p:cNvPicPr/>
            <p:nvPr/>
          </p:nvPicPr>
          <p:blipFill>
            <a:blip r:embed="rId4" cstate="print"/>
            <a:stretch>
              <a:fillRect/>
            </a:stretch>
          </p:blipFill>
          <p:spPr>
            <a:xfrm>
              <a:off x="1200150" y="4095750"/>
              <a:ext cx="942975" cy="838200"/>
            </a:xfrm>
            <a:prstGeom prst="rect">
              <a:avLst/>
            </a:prstGeom>
          </p:spPr>
        </p:pic>
        <p:pic>
          <p:nvPicPr>
            <p:cNvPr id="10" name="object 10"/>
            <p:cNvPicPr/>
            <p:nvPr/>
          </p:nvPicPr>
          <p:blipFill>
            <a:blip r:embed="rId5" cstate="print"/>
            <a:stretch>
              <a:fillRect/>
            </a:stretch>
          </p:blipFill>
          <p:spPr>
            <a:xfrm>
              <a:off x="6448425" y="4095750"/>
              <a:ext cx="942975" cy="828675"/>
            </a:xfrm>
            <a:prstGeom prst="rect">
              <a:avLst/>
            </a:prstGeom>
          </p:spPr>
        </p:pic>
        <p:pic>
          <p:nvPicPr>
            <p:cNvPr id="11" name="object 11"/>
            <p:cNvPicPr/>
            <p:nvPr/>
          </p:nvPicPr>
          <p:blipFill>
            <a:blip r:embed="rId6" cstate="print"/>
            <a:stretch>
              <a:fillRect/>
            </a:stretch>
          </p:blipFill>
          <p:spPr>
            <a:xfrm>
              <a:off x="9963150" y="4095750"/>
              <a:ext cx="942975" cy="828675"/>
            </a:xfrm>
            <a:prstGeom prst="rect">
              <a:avLst/>
            </a:prstGeom>
          </p:spPr>
        </p:pic>
        <p:pic>
          <p:nvPicPr>
            <p:cNvPr id="12" name="object 12"/>
            <p:cNvPicPr/>
            <p:nvPr/>
          </p:nvPicPr>
          <p:blipFill>
            <a:blip r:embed="rId7" cstate="print"/>
            <a:stretch>
              <a:fillRect/>
            </a:stretch>
          </p:blipFill>
          <p:spPr>
            <a:xfrm>
              <a:off x="3000375" y="4095750"/>
              <a:ext cx="952500" cy="838200"/>
            </a:xfrm>
            <a:prstGeom prst="rect">
              <a:avLst/>
            </a:prstGeom>
          </p:spPr>
        </p:pic>
        <p:pic>
          <p:nvPicPr>
            <p:cNvPr id="13" name="object 13"/>
            <p:cNvPicPr/>
            <p:nvPr/>
          </p:nvPicPr>
          <p:blipFill>
            <a:blip r:embed="rId6" cstate="print"/>
            <a:stretch>
              <a:fillRect/>
            </a:stretch>
          </p:blipFill>
          <p:spPr>
            <a:xfrm>
              <a:off x="8153400" y="4095750"/>
              <a:ext cx="942975" cy="828675"/>
            </a:xfrm>
            <a:prstGeom prst="rect">
              <a:avLst/>
            </a:prstGeom>
          </p:spPr>
        </p:pic>
      </p:grpSp>
      <p:sp>
        <p:nvSpPr>
          <p:cNvPr id="14" name="object 14"/>
          <p:cNvSpPr txBox="1">
            <a:spLocks noGrp="1"/>
          </p:cNvSpPr>
          <p:nvPr>
            <p:ph type="title"/>
          </p:nvPr>
        </p:nvSpPr>
        <p:spPr>
          <a:prstGeom prst="rect">
            <a:avLst/>
          </a:prstGeom>
        </p:spPr>
        <p:txBody>
          <a:bodyPr vert="horz" wrap="square" lIns="0" tIns="136334" rIns="0" bIns="0" rtlCol="0">
            <a:spAutoFit/>
          </a:bodyPr>
          <a:lstStyle/>
          <a:p>
            <a:pPr marL="99695">
              <a:lnSpc>
                <a:spcPct val="100000"/>
              </a:lnSpc>
              <a:spcBef>
                <a:spcPts val="125"/>
              </a:spcBef>
            </a:pPr>
            <a:r>
              <a:rPr dirty="0"/>
              <a:t>Examples</a:t>
            </a:r>
            <a:r>
              <a:rPr spc="140" dirty="0"/>
              <a:t> </a:t>
            </a:r>
            <a:r>
              <a:rPr dirty="0"/>
              <a:t>of</a:t>
            </a:r>
            <a:r>
              <a:rPr spc="80" dirty="0"/>
              <a:t> </a:t>
            </a:r>
            <a:r>
              <a:rPr dirty="0"/>
              <a:t>wallet</a:t>
            </a:r>
            <a:r>
              <a:rPr spc="-10" dirty="0"/>
              <a:t> </a:t>
            </a:r>
            <a:r>
              <a:rPr dirty="0"/>
              <a:t>use</a:t>
            </a:r>
            <a:r>
              <a:rPr spc="10" dirty="0"/>
              <a:t> </a:t>
            </a:r>
            <a:r>
              <a:rPr spc="-10" dirty="0"/>
              <a:t>cases</a:t>
            </a:r>
          </a:p>
        </p:txBody>
      </p:sp>
      <p:sp>
        <p:nvSpPr>
          <p:cNvPr id="15" name="object 15"/>
          <p:cNvSpPr txBox="1"/>
          <p:nvPr/>
        </p:nvSpPr>
        <p:spPr>
          <a:xfrm>
            <a:off x="7960614" y="3120453"/>
            <a:ext cx="1322705" cy="849630"/>
          </a:xfrm>
          <a:prstGeom prst="rect">
            <a:avLst/>
          </a:prstGeom>
        </p:spPr>
        <p:txBody>
          <a:bodyPr vert="horz" wrap="square" lIns="0" tIns="12700" rIns="0" bIns="0" rtlCol="0">
            <a:spAutoFit/>
          </a:bodyPr>
          <a:lstStyle/>
          <a:p>
            <a:pPr marL="12700" marR="5080" lvl="0" indent="0" defTabSz="914400" eaLnBrk="1" fontAlgn="auto" latinLnBrk="0" hangingPunct="1">
              <a:lnSpc>
                <a:spcPct val="100099"/>
              </a:lnSpc>
              <a:spcBef>
                <a:spcPts val="10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Store</a:t>
            </a:r>
            <a:r>
              <a:rPr kumimoji="0" sz="900" b="0" i="0" u="none" strike="noStrike" kern="0" cap="none" spc="13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and</a:t>
            </a:r>
            <a:r>
              <a:rPr kumimoji="0" sz="900" b="0" i="0" u="none" strike="noStrike" kern="0" cap="none" spc="-1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share</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key</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travel</a:t>
            </a:r>
            <a:r>
              <a:rPr kumimoji="0" sz="900" b="0" i="0" u="none" strike="noStrike" kern="0" cap="none" spc="10" normalizeH="0" baseline="0" noProof="0" dirty="0">
                <a:ln>
                  <a:noFill/>
                </a:ln>
                <a:solidFill>
                  <a:srgbClr val="686F9E"/>
                </a:solidFill>
                <a:effectLst/>
                <a:uLnTx/>
                <a:uFillTx/>
                <a:latin typeface="Calibri"/>
                <a:cs typeface="Calibri"/>
              </a:rPr>
              <a:t> documents</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in</a:t>
            </a:r>
            <a:r>
              <a:rPr kumimoji="0" sz="900" b="0" i="0" u="none" strike="noStrike" kern="0" cap="none" spc="-5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your</a:t>
            </a:r>
            <a:r>
              <a:rPr kumimoji="0" sz="900" b="0" i="0" u="none" strike="noStrike" kern="0" cap="none" spc="-3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wallet.</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Prove</a:t>
            </a:r>
            <a:r>
              <a:rPr kumimoji="0" sz="900" b="0" i="0" u="none" strike="noStrike" kern="0" cap="none" spc="3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who</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a:t>
            </a:r>
            <a:r>
              <a:rPr kumimoji="0" sz="900" b="0" i="0" u="none" strike="noStrike" kern="0" cap="none" spc="2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are</a:t>
            </a:r>
            <a:r>
              <a:rPr kumimoji="0" sz="900" b="0" i="0" u="none" strike="noStrike" kern="0" cap="none" spc="-35"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when</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booking</a:t>
            </a:r>
            <a:r>
              <a:rPr kumimoji="0" sz="900" b="0" i="0" u="none" strike="noStrike" kern="0" cap="none" spc="-6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a</a:t>
            </a:r>
            <a:r>
              <a:rPr kumimoji="0" sz="900" b="0" i="0" u="none" strike="noStrike" kern="0" cap="none" spc="14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hotel</a:t>
            </a:r>
            <a:r>
              <a:rPr kumimoji="0" sz="900" b="0" i="0" u="none" strike="noStrike" kern="0" cap="none" spc="3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online,</a:t>
            </a:r>
            <a:r>
              <a:rPr kumimoji="0" sz="900" b="0" i="0" u="none" strike="noStrike" kern="0" cap="none" spc="10"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and</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then</a:t>
            </a:r>
            <a:r>
              <a:rPr kumimoji="0" sz="900" b="0" i="0" u="none" strike="noStrike" kern="0" cap="none" spc="10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easily</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check-in</a:t>
            </a:r>
            <a:r>
              <a:rPr kumimoji="0" sz="900" b="0" i="0" u="none" strike="noStrike" kern="0" cap="none" spc="-15"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once</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a:t>
            </a:r>
            <a:r>
              <a:rPr kumimoji="0" sz="900" b="0" i="0" u="none" strike="noStrike" kern="0" cap="none" spc="4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get</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there.</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pic>
        <p:nvPicPr>
          <p:cNvPr id="16" name="object 16"/>
          <p:cNvPicPr/>
          <p:nvPr/>
        </p:nvPicPr>
        <p:blipFill>
          <a:blip r:embed="rId8" cstate="print"/>
          <a:stretch>
            <a:fillRect/>
          </a:stretch>
        </p:blipFill>
        <p:spPr>
          <a:xfrm>
            <a:off x="3000375" y="1752600"/>
            <a:ext cx="952500" cy="828675"/>
          </a:xfrm>
          <a:prstGeom prst="rect">
            <a:avLst/>
          </a:prstGeom>
        </p:spPr>
      </p:pic>
      <p:pic>
        <p:nvPicPr>
          <p:cNvPr id="17" name="object 17"/>
          <p:cNvPicPr/>
          <p:nvPr/>
        </p:nvPicPr>
        <p:blipFill>
          <a:blip r:embed="rId9" cstate="print"/>
          <a:stretch>
            <a:fillRect/>
          </a:stretch>
        </p:blipFill>
        <p:spPr>
          <a:xfrm>
            <a:off x="1200150" y="1752600"/>
            <a:ext cx="942975" cy="828675"/>
          </a:xfrm>
          <a:prstGeom prst="rect">
            <a:avLst/>
          </a:prstGeom>
        </p:spPr>
      </p:pic>
      <p:pic>
        <p:nvPicPr>
          <p:cNvPr id="18" name="object 18"/>
          <p:cNvPicPr/>
          <p:nvPr/>
        </p:nvPicPr>
        <p:blipFill>
          <a:blip r:embed="rId10" cstate="print"/>
          <a:stretch>
            <a:fillRect/>
          </a:stretch>
        </p:blipFill>
        <p:spPr>
          <a:xfrm>
            <a:off x="6448425" y="1752600"/>
            <a:ext cx="942975" cy="828675"/>
          </a:xfrm>
          <a:prstGeom prst="rect">
            <a:avLst/>
          </a:prstGeom>
        </p:spPr>
      </p:pic>
      <p:sp>
        <p:nvSpPr>
          <p:cNvPr id="19" name="object 19"/>
          <p:cNvSpPr/>
          <p:nvPr/>
        </p:nvSpPr>
        <p:spPr>
          <a:xfrm>
            <a:off x="4514850" y="5086350"/>
            <a:ext cx="1438275" cy="323850"/>
          </a:xfrm>
          <a:custGeom>
            <a:avLst/>
            <a:gdLst/>
            <a:ahLst/>
            <a:cxnLst/>
            <a:rect l="l" t="t" r="r" b="b"/>
            <a:pathLst>
              <a:path w="1438275" h="323850">
                <a:moveTo>
                  <a:pt x="1384300" y="0"/>
                </a:moveTo>
                <a:lnTo>
                  <a:pt x="53975" y="0"/>
                </a:lnTo>
                <a:lnTo>
                  <a:pt x="32950" y="4236"/>
                </a:lnTo>
                <a:lnTo>
                  <a:pt x="15795" y="15795"/>
                </a:lnTo>
                <a:lnTo>
                  <a:pt x="4236" y="32950"/>
                </a:lnTo>
                <a:lnTo>
                  <a:pt x="0" y="53975"/>
                </a:lnTo>
                <a:lnTo>
                  <a:pt x="0" y="269875"/>
                </a:lnTo>
                <a:lnTo>
                  <a:pt x="4236" y="290899"/>
                </a:lnTo>
                <a:lnTo>
                  <a:pt x="15795" y="308054"/>
                </a:lnTo>
                <a:lnTo>
                  <a:pt x="32950" y="319613"/>
                </a:lnTo>
                <a:lnTo>
                  <a:pt x="53975" y="323850"/>
                </a:lnTo>
                <a:lnTo>
                  <a:pt x="1384300" y="323850"/>
                </a:lnTo>
                <a:lnTo>
                  <a:pt x="1405324" y="319613"/>
                </a:lnTo>
                <a:lnTo>
                  <a:pt x="1422479" y="308054"/>
                </a:lnTo>
                <a:lnTo>
                  <a:pt x="1434038" y="290899"/>
                </a:lnTo>
                <a:lnTo>
                  <a:pt x="1438275" y="269875"/>
                </a:lnTo>
                <a:lnTo>
                  <a:pt x="1438275" y="53975"/>
                </a:lnTo>
                <a:lnTo>
                  <a:pt x="1434038" y="32950"/>
                </a:lnTo>
                <a:lnTo>
                  <a:pt x="1422479" y="15795"/>
                </a:lnTo>
                <a:lnTo>
                  <a:pt x="1405324" y="4236"/>
                </a:lnTo>
                <a:lnTo>
                  <a:pt x="13843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0" name="object 20"/>
          <p:cNvSpPr txBox="1"/>
          <p:nvPr/>
        </p:nvSpPr>
        <p:spPr>
          <a:xfrm>
            <a:off x="4615179" y="5080634"/>
            <a:ext cx="749300" cy="32702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1" i="0" u="none" strike="noStrike" kern="0" cap="none" spc="0" normalizeH="0" baseline="0" noProof="0" dirty="0">
                <a:ln>
                  <a:noFill/>
                </a:ln>
                <a:solidFill>
                  <a:sysClr val="windowText" lastClr="000000"/>
                </a:solidFill>
                <a:effectLst/>
                <a:uLnTx/>
                <a:uFillTx/>
                <a:latin typeface="Calibri"/>
                <a:cs typeface="Calibri"/>
              </a:rPr>
              <a:t>OPEN</a:t>
            </a:r>
            <a:r>
              <a:rPr kumimoji="0" sz="950" b="1" i="0" u="none" strike="noStrike" kern="0" cap="none" spc="60" normalizeH="0" baseline="0" noProof="0" dirty="0">
                <a:ln>
                  <a:noFill/>
                </a:ln>
                <a:solidFill>
                  <a:sysClr val="windowText" lastClr="000000"/>
                </a:solidFill>
                <a:effectLst/>
                <a:uLnTx/>
                <a:uFillTx/>
                <a:latin typeface="Calibri"/>
                <a:cs typeface="Calibri"/>
              </a:rPr>
              <a:t> </a:t>
            </a:r>
            <a:r>
              <a:rPr kumimoji="0" sz="950" b="1" i="0" u="none" strike="noStrike" kern="0" cap="none" spc="0" normalizeH="0" baseline="0" noProof="0" dirty="0">
                <a:ln>
                  <a:noFill/>
                </a:ln>
                <a:solidFill>
                  <a:sysClr val="windowText" lastClr="000000"/>
                </a:solidFill>
                <a:effectLst/>
                <a:uLnTx/>
                <a:uFillTx/>
                <a:latin typeface="Calibri"/>
                <a:cs typeface="Calibri"/>
              </a:rPr>
              <a:t>A</a:t>
            </a:r>
            <a:r>
              <a:rPr kumimoji="0" sz="950" b="1" i="0" u="none" strike="noStrike" kern="0" cap="none" spc="40" normalizeH="0" baseline="0" noProof="0" dirty="0">
                <a:ln>
                  <a:noFill/>
                </a:ln>
                <a:solidFill>
                  <a:sysClr val="windowText" lastClr="000000"/>
                </a:solidFill>
                <a:effectLst/>
                <a:uLnTx/>
                <a:uFillTx/>
                <a:latin typeface="Calibri"/>
                <a:cs typeface="Calibri"/>
              </a:rPr>
              <a:t> </a:t>
            </a:r>
            <a:r>
              <a:rPr kumimoji="0" sz="950" b="1" i="0" u="none" strike="noStrike" kern="0" cap="none" spc="-20" normalizeH="0" baseline="0" noProof="0" dirty="0">
                <a:ln>
                  <a:noFill/>
                </a:ln>
                <a:solidFill>
                  <a:sysClr val="windowText" lastClr="000000"/>
                </a:solidFill>
                <a:effectLst/>
                <a:uLnTx/>
                <a:uFillTx/>
                <a:latin typeface="Calibri"/>
                <a:cs typeface="Calibri"/>
              </a:rPr>
              <a:t>BANK</a:t>
            </a:r>
            <a:endParaRPr kumimoji="0" sz="95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60"/>
              </a:spcBef>
              <a:spcAft>
                <a:spcPts val="0"/>
              </a:spcAft>
              <a:buClrTx/>
              <a:buSzTx/>
              <a:buFontTx/>
              <a:buNone/>
              <a:tabLst/>
              <a:defRPr/>
            </a:pPr>
            <a:r>
              <a:rPr kumimoji="0" sz="950" b="1" i="0" u="none" strike="noStrike" kern="0" cap="none" spc="-10" normalizeH="0" baseline="0" noProof="0" dirty="0">
                <a:ln>
                  <a:noFill/>
                </a:ln>
                <a:solidFill>
                  <a:sysClr val="windowText" lastClr="000000"/>
                </a:solidFill>
                <a:effectLst/>
                <a:uLnTx/>
                <a:uFillTx/>
                <a:latin typeface="Calibri"/>
                <a:cs typeface="Calibri"/>
              </a:rPr>
              <a:t>ACCOUNT</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21" name="object 21"/>
          <p:cNvSpPr/>
          <p:nvPr/>
        </p:nvSpPr>
        <p:spPr>
          <a:xfrm>
            <a:off x="6200775" y="2724150"/>
            <a:ext cx="1438275" cy="323850"/>
          </a:xfrm>
          <a:custGeom>
            <a:avLst/>
            <a:gdLst/>
            <a:ahLst/>
            <a:cxnLst/>
            <a:rect l="l" t="t" r="r" b="b"/>
            <a:pathLst>
              <a:path w="1438275" h="323850">
                <a:moveTo>
                  <a:pt x="1384300" y="0"/>
                </a:moveTo>
                <a:lnTo>
                  <a:pt x="53975" y="0"/>
                </a:lnTo>
                <a:lnTo>
                  <a:pt x="32950" y="4236"/>
                </a:lnTo>
                <a:lnTo>
                  <a:pt x="15795" y="15795"/>
                </a:lnTo>
                <a:lnTo>
                  <a:pt x="4236" y="32950"/>
                </a:lnTo>
                <a:lnTo>
                  <a:pt x="0" y="53975"/>
                </a:lnTo>
                <a:lnTo>
                  <a:pt x="0" y="269875"/>
                </a:lnTo>
                <a:lnTo>
                  <a:pt x="4236" y="290899"/>
                </a:lnTo>
                <a:lnTo>
                  <a:pt x="15795" y="308054"/>
                </a:lnTo>
                <a:lnTo>
                  <a:pt x="32950" y="319613"/>
                </a:lnTo>
                <a:lnTo>
                  <a:pt x="53975" y="323850"/>
                </a:lnTo>
                <a:lnTo>
                  <a:pt x="1384300" y="323850"/>
                </a:lnTo>
                <a:lnTo>
                  <a:pt x="1405324" y="319613"/>
                </a:lnTo>
                <a:lnTo>
                  <a:pt x="1422479" y="308054"/>
                </a:lnTo>
                <a:lnTo>
                  <a:pt x="1434038" y="290899"/>
                </a:lnTo>
                <a:lnTo>
                  <a:pt x="1438275" y="269875"/>
                </a:lnTo>
                <a:lnTo>
                  <a:pt x="1438275" y="53975"/>
                </a:lnTo>
                <a:lnTo>
                  <a:pt x="1434038" y="32950"/>
                </a:lnTo>
                <a:lnTo>
                  <a:pt x="1422479" y="15795"/>
                </a:lnTo>
                <a:lnTo>
                  <a:pt x="1405324" y="4236"/>
                </a:lnTo>
                <a:lnTo>
                  <a:pt x="13843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2" name="object 22"/>
          <p:cNvSpPr txBox="1"/>
          <p:nvPr/>
        </p:nvSpPr>
        <p:spPr>
          <a:xfrm>
            <a:off x="6297929" y="2789809"/>
            <a:ext cx="427990" cy="173990"/>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1" i="0" u="none" strike="noStrike" kern="0" cap="none" spc="-10" normalizeH="0" baseline="0" noProof="0" dirty="0">
                <a:ln>
                  <a:noFill/>
                </a:ln>
                <a:solidFill>
                  <a:sysClr val="windowText" lastClr="000000"/>
                </a:solidFill>
                <a:effectLst/>
                <a:uLnTx/>
                <a:uFillTx/>
                <a:latin typeface="Calibri"/>
                <a:cs typeface="Calibri"/>
              </a:rPr>
              <a:t>HEALTH</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23" name="object 23"/>
          <p:cNvSpPr/>
          <p:nvPr/>
        </p:nvSpPr>
        <p:spPr>
          <a:xfrm>
            <a:off x="952500" y="5086350"/>
            <a:ext cx="1438275" cy="323850"/>
          </a:xfrm>
          <a:custGeom>
            <a:avLst/>
            <a:gdLst/>
            <a:ahLst/>
            <a:cxnLst/>
            <a:rect l="l" t="t" r="r" b="b"/>
            <a:pathLst>
              <a:path w="1438275" h="323850">
                <a:moveTo>
                  <a:pt x="1384300" y="0"/>
                </a:moveTo>
                <a:lnTo>
                  <a:pt x="53975" y="0"/>
                </a:lnTo>
                <a:lnTo>
                  <a:pt x="32966" y="4236"/>
                </a:lnTo>
                <a:lnTo>
                  <a:pt x="15809" y="15795"/>
                </a:lnTo>
                <a:lnTo>
                  <a:pt x="4241" y="32950"/>
                </a:lnTo>
                <a:lnTo>
                  <a:pt x="0" y="53975"/>
                </a:lnTo>
                <a:lnTo>
                  <a:pt x="0" y="269875"/>
                </a:lnTo>
                <a:lnTo>
                  <a:pt x="4241" y="290899"/>
                </a:lnTo>
                <a:lnTo>
                  <a:pt x="15809" y="308054"/>
                </a:lnTo>
                <a:lnTo>
                  <a:pt x="32966" y="319613"/>
                </a:lnTo>
                <a:lnTo>
                  <a:pt x="53975" y="323850"/>
                </a:lnTo>
                <a:lnTo>
                  <a:pt x="1384300" y="323850"/>
                </a:lnTo>
                <a:lnTo>
                  <a:pt x="1405324" y="319613"/>
                </a:lnTo>
                <a:lnTo>
                  <a:pt x="1422479" y="308054"/>
                </a:lnTo>
                <a:lnTo>
                  <a:pt x="1434038" y="290899"/>
                </a:lnTo>
                <a:lnTo>
                  <a:pt x="1438275" y="269875"/>
                </a:lnTo>
                <a:lnTo>
                  <a:pt x="1438275" y="53975"/>
                </a:lnTo>
                <a:lnTo>
                  <a:pt x="1434038" y="32950"/>
                </a:lnTo>
                <a:lnTo>
                  <a:pt x="1422479" y="15795"/>
                </a:lnTo>
                <a:lnTo>
                  <a:pt x="1405324" y="4236"/>
                </a:lnTo>
                <a:lnTo>
                  <a:pt x="13843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4" name="object 24"/>
          <p:cNvSpPr txBox="1"/>
          <p:nvPr/>
        </p:nvSpPr>
        <p:spPr>
          <a:xfrm>
            <a:off x="1049972" y="5156517"/>
            <a:ext cx="998855" cy="17462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1" i="0" u="none" strike="noStrike" kern="0" cap="none" spc="0" normalizeH="0" baseline="0" noProof="0" dirty="0">
                <a:ln>
                  <a:noFill/>
                </a:ln>
                <a:solidFill>
                  <a:sysClr val="windowText" lastClr="000000"/>
                </a:solidFill>
                <a:effectLst/>
                <a:uLnTx/>
                <a:uFillTx/>
                <a:latin typeface="Calibri"/>
                <a:cs typeface="Calibri"/>
              </a:rPr>
              <a:t>ORGANISATION</a:t>
            </a:r>
            <a:r>
              <a:rPr kumimoji="0" sz="950" b="1" i="0" u="none" strike="noStrike" kern="0" cap="none" spc="300" normalizeH="0" baseline="0" noProof="0" dirty="0">
                <a:ln>
                  <a:noFill/>
                </a:ln>
                <a:solidFill>
                  <a:sysClr val="windowText" lastClr="000000"/>
                </a:solidFill>
                <a:effectLst/>
                <a:uLnTx/>
                <a:uFillTx/>
                <a:latin typeface="Calibri"/>
                <a:cs typeface="Calibri"/>
              </a:rPr>
              <a:t> </a:t>
            </a:r>
            <a:r>
              <a:rPr kumimoji="0" sz="950" b="1" i="0" u="none" strike="noStrike" kern="0" cap="none" spc="-25" normalizeH="0" baseline="0" noProof="0" dirty="0">
                <a:ln>
                  <a:noFill/>
                </a:ln>
                <a:solidFill>
                  <a:sysClr val="windowText" lastClr="000000"/>
                </a:solidFill>
                <a:effectLst/>
                <a:uLnTx/>
                <a:uFillTx/>
                <a:latin typeface="Calibri"/>
                <a:cs typeface="Calibri"/>
              </a:rPr>
              <a:t>ID</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25" name="object 25"/>
          <p:cNvSpPr/>
          <p:nvPr/>
        </p:nvSpPr>
        <p:spPr>
          <a:xfrm>
            <a:off x="6200775" y="5086350"/>
            <a:ext cx="1438275" cy="323850"/>
          </a:xfrm>
          <a:custGeom>
            <a:avLst/>
            <a:gdLst/>
            <a:ahLst/>
            <a:cxnLst/>
            <a:rect l="l" t="t" r="r" b="b"/>
            <a:pathLst>
              <a:path w="1438275" h="323850">
                <a:moveTo>
                  <a:pt x="1384300" y="0"/>
                </a:moveTo>
                <a:lnTo>
                  <a:pt x="53975" y="0"/>
                </a:lnTo>
                <a:lnTo>
                  <a:pt x="32950" y="4236"/>
                </a:lnTo>
                <a:lnTo>
                  <a:pt x="15795" y="15795"/>
                </a:lnTo>
                <a:lnTo>
                  <a:pt x="4236" y="32950"/>
                </a:lnTo>
                <a:lnTo>
                  <a:pt x="0" y="53975"/>
                </a:lnTo>
                <a:lnTo>
                  <a:pt x="0" y="269875"/>
                </a:lnTo>
                <a:lnTo>
                  <a:pt x="4236" y="290899"/>
                </a:lnTo>
                <a:lnTo>
                  <a:pt x="15795" y="308054"/>
                </a:lnTo>
                <a:lnTo>
                  <a:pt x="32950" y="319613"/>
                </a:lnTo>
                <a:lnTo>
                  <a:pt x="53975" y="323850"/>
                </a:lnTo>
                <a:lnTo>
                  <a:pt x="1384300" y="323850"/>
                </a:lnTo>
                <a:lnTo>
                  <a:pt x="1405324" y="319613"/>
                </a:lnTo>
                <a:lnTo>
                  <a:pt x="1422479" y="308054"/>
                </a:lnTo>
                <a:lnTo>
                  <a:pt x="1434038" y="290899"/>
                </a:lnTo>
                <a:lnTo>
                  <a:pt x="1438275" y="269875"/>
                </a:lnTo>
                <a:lnTo>
                  <a:pt x="1438275" y="53975"/>
                </a:lnTo>
                <a:lnTo>
                  <a:pt x="1434038" y="32950"/>
                </a:lnTo>
                <a:lnTo>
                  <a:pt x="1422479" y="15795"/>
                </a:lnTo>
                <a:lnTo>
                  <a:pt x="1405324" y="4236"/>
                </a:lnTo>
                <a:lnTo>
                  <a:pt x="13843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 name="object 26"/>
          <p:cNvSpPr txBox="1"/>
          <p:nvPr/>
        </p:nvSpPr>
        <p:spPr>
          <a:xfrm>
            <a:off x="6297929" y="5156517"/>
            <a:ext cx="600075" cy="17462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1" i="0" u="none" strike="noStrike" kern="0" cap="none" spc="-10" normalizeH="0" baseline="0" noProof="0" dirty="0">
                <a:ln>
                  <a:noFill/>
                </a:ln>
                <a:solidFill>
                  <a:sysClr val="windowText" lastClr="000000"/>
                </a:solidFill>
                <a:effectLst/>
                <a:uLnTx/>
                <a:uFillTx/>
                <a:latin typeface="Calibri"/>
                <a:cs typeface="Calibri"/>
              </a:rPr>
              <a:t>PAYMENTS</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27" name="object 27"/>
          <p:cNvSpPr/>
          <p:nvPr/>
        </p:nvSpPr>
        <p:spPr>
          <a:xfrm>
            <a:off x="9715500" y="5086350"/>
            <a:ext cx="1438275" cy="323850"/>
          </a:xfrm>
          <a:custGeom>
            <a:avLst/>
            <a:gdLst/>
            <a:ahLst/>
            <a:cxnLst/>
            <a:rect l="l" t="t" r="r" b="b"/>
            <a:pathLst>
              <a:path w="1438275" h="323850">
                <a:moveTo>
                  <a:pt x="1384300" y="0"/>
                </a:moveTo>
                <a:lnTo>
                  <a:pt x="53975" y="0"/>
                </a:lnTo>
                <a:lnTo>
                  <a:pt x="32950" y="4236"/>
                </a:lnTo>
                <a:lnTo>
                  <a:pt x="15795" y="15795"/>
                </a:lnTo>
                <a:lnTo>
                  <a:pt x="4236" y="32950"/>
                </a:lnTo>
                <a:lnTo>
                  <a:pt x="0" y="53975"/>
                </a:lnTo>
                <a:lnTo>
                  <a:pt x="0" y="269875"/>
                </a:lnTo>
                <a:lnTo>
                  <a:pt x="4236" y="290899"/>
                </a:lnTo>
                <a:lnTo>
                  <a:pt x="15795" y="308054"/>
                </a:lnTo>
                <a:lnTo>
                  <a:pt x="32950" y="319613"/>
                </a:lnTo>
                <a:lnTo>
                  <a:pt x="53975" y="323850"/>
                </a:lnTo>
                <a:lnTo>
                  <a:pt x="1384300" y="323850"/>
                </a:lnTo>
                <a:lnTo>
                  <a:pt x="1405324" y="319613"/>
                </a:lnTo>
                <a:lnTo>
                  <a:pt x="1422479" y="308054"/>
                </a:lnTo>
                <a:lnTo>
                  <a:pt x="1434038" y="290899"/>
                </a:lnTo>
                <a:lnTo>
                  <a:pt x="1438275" y="269875"/>
                </a:lnTo>
                <a:lnTo>
                  <a:pt x="1438275" y="53975"/>
                </a:lnTo>
                <a:lnTo>
                  <a:pt x="1434038" y="32950"/>
                </a:lnTo>
                <a:lnTo>
                  <a:pt x="1422479" y="15795"/>
                </a:lnTo>
                <a:lnTo>
                  <a:pt x="1405324" y="4236"/>
                </a:lnTo>
                <a:lnTo>
                  <a:pt x="13843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8" name="object 28"/>
          <p:cNvSpPr txBox="1"/>
          <p:nvPr/>
        </p:nvSpPr>
        <p:spPr>
          <a:xfrm>
            <a:off x="9816465" y="5156517"/>
            <a:ext cx="645795" cy="17462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1" i="0" u="none" strike="noStrike" kern="0" cap="none" spc="-10" normalizeH="0" baseline="0" noProof="0" dirty="0">
                <a:ln>
                  <a:noFill/>
                </a:ln>
                <a:solidFill>
                  <a:sysClr val="windowText" lastClr="000000"/>
                </a:solidFill>
                <a:effectLst/>
                <a:uLnTx/>
                <a:uFillTx/>
                <a:latin typeface="Calibri"/>
                <a:cs typeface="Calibri"/>
              </a:rPr>
              <a:t>CONTRACTS</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29" name="object 29"/>
          <p:cNvSpPr/>
          <p:nvPr/>
        </p:nvSpPr>
        <p:spPr>
          <a:xfrm>
            <a:off x="952500" y="2724150"/>
            <a:ext cx="1438275" cy="323850"/>
          </a:xfrm>
          <a:custGeom>
            <a:avLst/>
            <a:gdLst/>
            <a:ahLst/>
            <a:cxnLst/>
            <a:rect l="l" t="t" r="r" b="b"/>
            <a:pathLst>
              <a:path w="1438275" h="323850">
                <a:moveTo>
                  <a:pt x="1384300" y="0"/>
                </a:moveTo>
                <a:lnTo>
                  <a:pt x="53975" y="0"/>
                </a:lnTo>
                <a:lnTo>
                  <a:pt x="32966" y="4236"/>
                </a:lnTo>
                <a:lnTo>
                  <a:pt x="15809" y="15795"/>
                </a:lnTo>
                <a:lnTo>
                  <a:pt x="4241" y="32950"/>
                </a:lnTo>
                <a:lnTo>
                  <a:pt x="0" y="53975"/>
                </a:lnTo>
                <a:lnTo>
                  <a:pt x="0" y="269875"/>
                </a:lnTo>
                <a:lnTo>
                  <a:pt x="4241" y="290899"/>
                </a:lnTo>
                <a:lnTo>
                  <a:pt x="15809" y="308054"/>
                </a:lnTo>
                <a:lnTo>
                  <a:pt x="32966" y="319613"/>
                </a:lnTo>
                <a:lnTo>
                  <a:pt x="53975" y="323850"/>
                </a:lnTo>
                <a:lnTo>
                  <a:pt x="1384300" y="323850"/>
                </a:lnTo>
                <a:lnTo>
                  <a:pt x="1405324" y="319613"/>
                </a:lnTo>
                <a:lnTo>
                  <a:pt x="1422479" y="308054"/>
                </a:lnTo>
                <a:lnTo>
                  <a:pt x="1434038" y="290899"/>
                </a:lnTo>
                <a:lnTo>
                  <a:pt x="1438275" y="269875"/>
                </a:lnTo>
                <a:lnTo>
                  <a:pt x="1438275" y="53975"/>
                </a:lnTo>
                <a:lnTo>
                  <a:pt x="1434038" y="32950"/>
                </a:lnTo>
                <a:lnTo>
                  <a:pt x="1422479" y="15795"/>
                </a:lnTo>
                <a:lnTo>
                  <a:pt x="1405324" y="4236"/>
                </a:lnTo>
                <a:lnTo>
                  <a:pt x="13843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0" name="object 30"/>
          <p:cNvSpPr txBox="1"/>
          <p:nvPr/>
        </p:nvSpPr>
        <p:spPr>
          <a:xfrm>
            <a:off x="1049972" y="2789809"/>
            <a:ext cx="1178560" cy="173990"/>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1" i="0" u="none" strike="noStrike" kern="0" cap="none" spc="0" normalizeH="0" baseline="0" noProof="0" dirty="0">
                <a:ln>
                  <a:noFill/>
                </a:ln>
                <a:solidFill>
                  <a:sysClr val="windowText" lastClr="000000"/>
                </a:solidFill>
                <a:effectLst/>
                <a:uLnTx/>
                <a:uFillTx/>
                <a:latin typeface="Calibri"/>
                <a:cs typeface="Calibri"/>
              </a:rPr>
              <a:t>ACCESS</a:t>
            </a:r>
            <a:r>
              <a:rPr kumimoji="0" sz="950" b="1" i="0" u="none" strike="noStrike" kern="0" cap="none" spc="105" normalizeH="0" baseline="0" noProof="0" dirty="0">
                <a:ln>
                  <a:noFill/>
                </a:ln>
                <a:solidFill>
                  <a:sysClr val="windowText" lastClr="000000"/>
                </a:solidFill>
                <a:effectLst/>
                <a:uLnTx/>
                <a:uFillTx/>
                <a:latin typeface="Calibri"/>
                <a:cs typeface="Calibri"/>
              </a:rPr>
              <a:t> </a:t>
            </a:r>
            <a:r>
              <a:rPr kumimoji="0" sz="950" b="1" i="0" u="none" strike="noStrike" kern="0" cap="none" spc="0" normalizeH="0" baseline="0" noProof="0" dirty="0">
                <a:ln>
                  <a:noFill/>
                </a:ln>
                <a:solidFill>
                  <a:sysClr val="windowText" lastClr="000000"/>
                </a:solidFill>
                <a:effectLst/>
                <a:uLnTx/>
                <a:uFillTx/>
                <a:latin typeface="Calibri"/>
                <a:cs typeface="Calibri"/>
              </a:rPr>
              <a:t>GOV</a:t>
            </a:r>
            <a:r>
              <a:rPr kumimoji="0" sz="950" b="1" i="0" u="none" strike="noStrike" kern="0" cap="none" spc="65" normalizeH="0" baseline="0" noProof="0" dirty="0">
                <a:ln>
                  <a:noFill/>
                </a:ln>
                <a:solidFill>
                  <a:sysClr val="windowText" lastClr="000000"/>
                </a:solidFill>
                <a:effectLst/>
                <a:uLnTx/>
                <a:uFillTx/>
                <a:latin typeface="Calibri"/>
                <a:cs typeface="Calibri"/>
              </a:rPr>
              <a:t> </a:t>
            </a:r>
            <a:r>
              <a:rPr kumimoji="0" sz="950" b="1" i="0" u="none" strike="noStrike" kern="0" cap="none" spc="-10" normalizeH="0" baseline="0" noProof="0" dirty="0">
                <a:ln>
                  <a:noFill/>
                </a:ln>
                <a:solidFill>
                  <a:sysClr val="windowText" lastClr="000000"/>
                </a:solidFill>
                <a:effectLst/>
                <a:uLnTx/>
                <a:uFillTx/>
                <a:latin typeface="Calibri"/>
                <a:cs typeface="Calibri"/>
              </a:rPr>
              <a:t>SERVICES</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31" name="object 31"/>
          <p:cNvSpPr/>
          <p:nvPr/>
        </p:nvSpPr>
        <p:spPr>
          <a:xfrm>
            <a:off x="2762250" y="2724150"/>
            <a:ext cx="1438275" cy="323850"/>
          </a:xfrm>
          <a:custGeom>
            <a:avLst/>
            <a:gdLst/>
            <a:ahLst/>
            <a:cxnLst/>
            <a:rect l="l" t="t" r="r" b="b"/>
            <a:pathLst>
              <a:path w="1438275" h="323850">
                <a:moveTo>
                  <a:pt x="1384300" y="0"/>
                </a:moveTo>
                <a:lnTo>
                  <a:pt x="53975" y="0"/>
                </a:lnTo>
                <a:lnTo>
                  <a:pt x="32950" y="4236"/>
                </a:lnTo>
                <a:lnTo>
                  <a:pt x="15795" y="15795"/>
                </a:lnTo>
                <a:lnTo>
                  <a:pt x="4236" y="32950"/>
                </a:lnTo>
                <a:lnTo>
                  <a:pt x="0" y="53975"/>
                </a:lnTo>
                <a:lnTo>
                  <a:pt x="0" y="269875"/>
                </a:lnTo>
                <a:lnTo>
                  <a:pt x="4236" y="290899"/>
                </a:lnTo>
                <a:lnTo>
                  <a:pt x="15795" y="308054"/>
                </a:lnTo>
                <a:lnTo>
                  <a:pt x="32950" y="319613"/>
                </a:lnTo>
                <a:lnTo>
                  <a:pt x="53975" y="323850"/>
                </a:lnTo>
                <a:lnTo>
                  <a:pt x="1384300" y="323850"/>
                </a:lnTo>
                <a:lnTo>
                  <a:pt x="1405324" y="319613"/>
                </a:lnTo>
                <a:lnTo>
                  <a:pt x="1422479" y="308054"/>
                </a:lnTo>
                <a:lnTo>
                  <a:pt x="1434038" y="290899"/>
                </a:lnTo>
                <a:lnTo>
                  <a:pt x="1438275" y="269875"/>
                </a:lnTo>
                <a:lnTo>
                  <a:pt x="1438275" y="53975"/>
                </a:lnTo>
                <a:lnTo>
                  <a:pt x="1434038" y="32950"/>
                </a:lnTo>
                <a:lnTo>
                  <a:pt x="1422479" y="15795"/>
                </a:lnTo>
                <a:lnTo>
                  <a:pt x="1405324" y="4236"/>
                </a:lnTo>
                <a:lnTo>
                  <a:pt x="13843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 name="object 32"/>
          <p:cNvSpPr txBox="1"/>
          <p:nvPr/>
        </p:nvSpPr>
        <p:spPr>
          <a:xfrm>
            <a:off x="2854325" y="2713037"/>
            <a:ext cx="914400" cy="327025"/>
          </a:xfrm>
          <a:prstGeom prst="rect">
            <a:avLst/>
          </a:prstGeom>
        </p:spPr>
        <p:txBody>
          <a:bodyPr vert="horz" wrap="square" lIns="0" tIns="8255" rIns="0" bIns="0" rtlCol="0">
            <a:spAutoFit/>
          </a:bodyPr>
          <a:lstStyle/>
          <a:p>
            <a:pPr marL="12700" marR="5080" lvl="0" indent="0" defTabSz="914400" eaLnBrk="1" fontAlgn="auto" latinLnBrk="0" hangingPunct="1">
              <a:lnSpc>
                <a:spcPct val="105400"/>
              </a:lnSpc>
              <a:spcBef>
                <a:spcPts val="65"/>
              </a:spcBef>
              <a:spcAft>
                <a:spcPts val="0"/>
              </a:spcAft>
              <a:buClrTx/>
              <a:buSzTx/>
              <a:buFontTx/>
              <a:buNone/>
              <a:tabLst/>
              <a:defRPr/>
            </a:pPr>
            <a:r>
              <a:rPr kumimoji="0" sz="950" b="1" i="0" u="none" strike="noStrike" kern="0" cap="none" spc="0" normalizeH="0" baseline="0" noProof="0" dirty="0">
                <a:ln>
                  <a:noFill/>
                </a:ln>
                <a:solidFill>
                  <a:sysClr val="windowText" lastClr="000000"/>
                </a:solidFill>
                <a:effectLst/>
                <a:uLnTx/>
                <a:uFillTx/>
                <a:latin typeface="Calibri"/>
                <a:cs typeface="Calibri"/>
              </a:rPr>
              <a:t>MOBILE</a:t>
            </a:r>
            <a:r>
              <a:rPr kumimoji="0" sz="950" b="1" i="0" u="none" strike="noStrike" kern="0" cap="none" spc="160" normalizeH="0" baseline="0" noProof="0" dirty="0">
                <a:ln>
                  <a:noFill/>
                </a:ln>
                <a:solidFill>
                  <a:sysClr val="windowText" lastClr="000000"/>
                </a:solidFill>
                <a:effectLst/>
                <a:uLnTx/>
                <a:uFillTx/>
                <a:latin typeface="Calibri"/>
                <a:cs typeface="Calibri"/>
              </a:rPr>
              <a:t> </a:t>
            </a:r>
            <a:r>
              <a:rPr kumimoji="0" sz="950" b="1" i="0" u="none" strike="noStrike" kern="0" cap="none" spc="-10" normalizeH="0" baseline="0" noProof="0" dirty="0">
                <a:ln>
                  <a:noFill/>
                </a:ln>
                <a:solidFill>
                  <a:sysClr val="windowText" lastClr="000000"/>
                </a:solidFill>
                <a:effectLst/>
                <a:uLnTx/>
                <a:uFillTx/>
                <a:latin typeface="Calibri"/>
                <a:cs typeface="Calibri"/>
              </a:rPr>
              <a:t>DRIVING LICENCES</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pic>
        <p:nvPicPr>
          <p:cNvPr id="33" name="object 33"/>
          <p:cNvPicPr/>
          <p:nvPr/>
        </p:nvPicPr>
        <p:blipFill>
          <a:blip r:embed="rId11" cstate="print"/>
          <a:stretch>
            <a:fillRect/>
          </a:stretch>
        </p:blipFill>
        <p:spPr>
          <a:xfrm>
            <a:off x="4762500" y="1752600"/>
            <a:ext cx="942975" cy="828675"/>
          </a:xfrm>
          <a:prstGeom prst="rect">
            <a:avLst/>
          </a:prstGeom>
        </p:spPr>
      </p:pic>
      <p:pic>
        <p:nvPicPr>
          <p:cNvPr id="34" name="object 34"/>
          <p:cNvPicPr/>
          <p:nvPr/>
        </p:nvPicPr>
        <p:blipFill>
          <a:blip r:embed="rId12" cstate="print"/>
          <a:stretch>
            <a:fillRect/>
          </a:stretch>
        </p:blipFill>
        <p:spPr>
          <a:xfrm>
            <a:off x="9963150" y="1743075"/>
            <a:ext cx="942975" cy="828675"/>
          </a:xfrm>
          <a:prstGeom prst="rect">
            <a:avLst/>
          </a:prstGeom>
        </p:spPr>
      </p:pic>
      <p:pic>
        <p:nvPicPr>
          <p:cNvPr id="35" name="object 35"/>
          <p:cNvPicPr/>
          <p:nvPr/>
        </p:nvPicPr>
        <p:blipFill>
          <a:blip r:embed="rId13" cstate="print"/>
          <a:stretch>
            <a:fillRect/>
          </a:stretch>
        </p:blipFill>
        <p:spPr>
          <a:xfrm>
            <a:off x="8153400" y="1752600"/>
            <a:ext cx="942975" cy="828675"/>
          </a:xfrm>
          <a:prstGeom prst="rect">
            <a:avLst/>
          </a:prstGeom>
        </p:spPr>
      </p:pic>
      <p:sp>
        <p:nvSpPr>
          <p:cNvPr id="36" name="object 36"/>
          <p:cNvSpPr/>
          <p:nvPr/>
        </p:nvSpPr>
        <p:spPr>
          <a:xfrm>
            <a:off x="7905750" y="2724150"/>
            <a:ext cx="1438275" cy="323850"/>
          </a:xfrm>
          <a:custGeom>
            <a:avLst/>
            <a:gdLst/>
            <a:ahLst/>
            <a:cxnLst/>
            <a:rect l="l" t="t" r="r" b="b"/>
            <a:pathLst>
              <a:path w="1438275" h="323850">
                <a:moveTo>
                  <a:pt x="1384300" y="0"/>
                </a:moveTo>
                <a:lnTo>
                  <a:pt x="53975" y="0"/>
                </a:lnTo>
                <a:lnTo>
                  <a:pt x="32950" y="4236"/>
                </a:lnTo>
                <a:lnTo>
                  <a:pt x="15795" y="15795"/>
                </a:lnTo>
                <a:lnTo>
                  <a:pt x="4236" y="32950"/>
                </a:lnTo>
                <a:lnTo>
                  <a:pt x="0" y="53975"/>
                </a:lnTo>
                <a:lnTo>
                  <a:pt x="0" y="269875"/>
                </a:lnTo>
                <a:lnTo>
                  <a:pt x="4236" y="290899"/>
                </a:lnTo>
                <a:lnTo>
                  <a:pt x="15795" y="308054"/>
                </a:lnTo>
                <a:lnTo>
                  <a:pt x="32950" y="319613"/>
                </a:lnTo>
                <a:lnTo>
                  <a:pt x="53975" y="323850"/>
                </a:lnTo>
                <a:lnTo>
                  <a:pt x="1384300" y="323850"/>
                </a:lnTo>
                <a:lnTo>
                  <a:pt x="1405324" y="319613"/>
                </a:lnTo>
                <a:lnTo>
                  <a:pt x="1422479" y="308054"/>
                </a:lnTo>
                <a:lnTo>
                  <a:pt x="1434038" y="290899"/>
                </a:lnTo>
                <a:lnTo>
                  <a:pt x="1438275" y="269875"/>
                </a:lnTo>
                <a:lnTo>
                  <a:pt x="1438275" y="53975"/>
                </a:lnTo>
                <a:lnTo>
                  <a:pt x="1434038" y="32950"/>
                </a:lnTo>
                <a:lnTo>
                  <a:pt x="1422479" y="15795"/>
                </a:lnTo>
                <a:lnTo>
                  <a:pt x="1405324" y="4236"/>
                </a:lnTo>
                <a:lnTo>
                  <a:pt x="13843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7" name="object 37"/>
          <p:cNvSpPr txBox="1"/>
          <p:nvPr/>
        </p:nvSpPr>
        <p:spPr>
          <a:xfrm>
            <a:off x="8006715" y="2789809"/>
            <a:ext cx="410845" cy="173990"/>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1" i="0" u="none" strike="noStrike" kern="0" cap="none" spc="-10" normalizeH="0" baseline="0" noProof="0" dirty="0">
                <a:ln>
                  <a:noFill/>
                </a:ln>
                <a:solidFill>
                  <a:sysClr val="windowText" lastClr="000000"/>
                </a:solidFill>
                <a:effectLst/>
                <a:uLnTx/>
                <a:uFillTx/>
                <a:latin typeface="Calibri"/>
                <a:cs typeface="Calibri"/>
              </a:rPr>
              <a:t>TRAVEL</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38" name="object 38"/>
          <p:cNvSpPr/>
          <p:nvPr/>
        </p:nvSpPr>
        <p:spPr>
          <a:xfrm>
            <a:off x="2762250" y="5086350"/>
            <a:ext cx="1438275" cy="323850"/>
          </a:xfrm>
          <a:custGeom>
            <a:avLst/>
            <a:gdLst/>
            <a:ahLst/>
            <a:cxnLst/>
            <a:rect l="l" t="t" r="r" b="b"/>
            <a:pathLst>
              <a:path w="1438275" h="323850">
                <a:moveTo>
                  <a:pt x="1384300" y="0"/>
                </a:moveTo>
                <a:lnTo>
                  <a:pt x="53975" y="0"/>
                </a:lnTo>
                <a:lnTo>
                  <a:pt x="32950" y="4236"/>
                </a:lnTo>
                <a:lnTo>
                  <a:pt x="15795" y="15795"/>
                </a:lnTo>
                <a:lnTo>
                  <a:pt x="4236" y="32950"/>
                </a:lnTo>
                <a:lnTo>
                  <a:pt x="0" y="53975"/>
                </a:lnTo>
                <a:lnTo>
                  <a:pt x="0" y="269875"/>
                </a:lnTo>
                <a:lnTo>
                  <a:pt x="4236" y="290899"/>
                </a:lnTo>
                <a:lnTo>
                  <a:pt x="15795" y="308054"/>
                </a:lnTo>
                <a:lnTo>
                  <a:pt x="32950" y="319613"/>
                </a:lnTo>
                <a:lnTo>
                  <a:pt x="53975" y="323850"/>
                </a:lnTo>
                <a:lnTo>
                  <a:pt x="1384300" y="323850"/>
                </a:lnTo>
                <a:lnTo>
                  <a:pt x="1405324" y="319613"/>
                </a:lnTo>
                <a:lnTo>
                  <a:pt x="1422479" y="308054"/>
                </a:lnTo>
                <a:lnTo>
                  <a:pt x="1434038" y="290899"/>
                </a:lnTo>
                <a:lnTo>
                  <a:pt x="1438275" y="269875"/>
                </a:lnTo>
                <a:lnTo>
                  <a:pt x="1438275" y="53975"/>
                </a:lnTo>
                <a:lnTo>
                  <a:pt x="1434038" y="32950"/>
                </a:lnTo>
                <a:lnTo>
                  <a:pt x="1422479" y="15795"/>
                </a:lnTo>
                <a:lnTo>
                  <a:pt x="1405324" y="4236"/>
                </a:lnTo>
                <a:lnTo>
                  <a:pt x="13843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9" name="object 39"/>
          <p:cNvSpPr txBox="1"/>
          <p:nvPr/>
        </p:nvSpPr>
        <p:spPr>
          <a:xfrm>
            <a:off x="2854325" y="5156517"/>
            <a:ext cx="753110" cy="17462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1" i="0" u="none" strike="noStrike" kern="0" cap="none" spc="0" normalizeH="0" baseline="0" noProof="0" dirty="0">
                <a:ln>
                  <a:noFill/>
                </a:ln>
                <a:solidFill>
                  <a:sysClr val="windowText" lastClr="000000"/>
                </a:solidFill>
                <a:effectLst/>
                <a:uLnTx/>
                <a:uFillTx/>
                <a:latin typeface="Calibri"/>
                <a:cs typeface="Calibri"/>
              </a:rPr>
              <a:t>REGISTER</a:t>
            </a:r>
            <a:r>
              <a:rPr kumimoji="0" sz="950" b="1" i="0" u="none" strike="noStrike" kern="0" cap="none" spc="160" normalizeH="0" baseline="0" noProof="0" dirty="0">
                <a:ln>
                  <a:noFill/>
                </a:ln>
                <a:solidFill>
                  <a:sysClr val="windowText" lastClr="000000"/>
                </a:solidFill>
                <a:effectLst/>
                <a:uLnTx/>
                <a:uFillTx/>
                <a:latin typeface="Calibri"/>
                <a:cs typeface="Calibri"/>
              </a:rPr>
              <a:t> </a:t>
            </a:r>
            <a:r>
              <a:rPr kumimoji="0" sz="950" b="1" i="0" u="none" strike="noStrike" kern="0" cap="none" spc="-25" normalizeH="0" baseline="0" noProof="0" dirty="0">
                <a:ln>
                  <a:noFill/>
                </a:ln>
                <a:solidFill>
                  <a:sysClr val="windowText" lastClr="000000"/>
                </a:solidFill>
                <a:effectLst/>
                <a:uLnTx/>
                <a:uFillTx/>
                <a:latin typeface="Calibri"/>
                <a:cs typeface="Calibri"/>
              </a:rPr>
              <a:t>SIM</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40" name="object 40"/>
          <p:cNvSpPr/>
          <p:nvPr/>
        </p:nvSpPr>
        <p:spPr>
          <a:xfrm>
            <a:off x="9715500" y="2724150"/>
            <a:ext cx="1438275" cy="323850"/>
          </a:xfrm>
          <a:custGeom>
            <a:avLst/>
            <a:gdLst/>
            <a:ahLst/>
            <a:cxnLst/>
            <a:rect l="l" t="t" r="r" b="b"/>
            <a:pathLst>
              <a:path w="1438275" h="323850">
                <a:moveTo>
                  <a:pt x="1384300" y="0"/>
                </a:moveTo>
                <a:lnTo>
                  <a:pt x="53975" y="0"/>
                </a:lnTo>
                <a:lnTo>
                  <a:pt x="32950" y="4236"/>
                </a:lnTo>
                <a:lnTo>
                  <a:pt x="15795" y="15795"/>
                </a:lnTo>
                <a:lnTo>
                  <a:pt x="4236" y="32950"/>
                </a:lnTo>
                <a:lnTo>
                  <a:pt x="0" y="53975"/>
                </a:lnTo>
                <a:lnTo>
                  <a:pt x="0" y="269875"/>
                </a:lnTo>
                <a:lnTo>
                  <a:pt x="4236" y="290899"/>
                </a:lnTo>
                <a:lnTo>
                  <a:pt x="15795" y="308054"/>
                </a:lnTo>
                <a:lnTo>
                  <a:pt x="32950" y="319613"/>
                </a:lnTo>
                <a:lnTo>
                  <a:pt x="53975" y="323850"/>
                </a:lnTo>
                <a:lnTo>
                  <a:pt x="1384300" y="323850"/>
                </a:lnTo>
                <a:lnTo>
                  <a:pt x="1405324" y="319613"/>
                </a:lnTo>
                <a:lnTo>
                  <a:pt x="1422479" y="308054"/>
                </a:lnTo>
                <a:lnTo>
                  <a:pt x="1434038" y="290899"/>
                </a:lnTo>
                <a:lnTo>
                  <a:pt x="1438275" y="269875"/>
                </a:lnTo>
                <a:lnTo>
                  <a:pt x="1438275" y="53975"/>
                </a:lnTo>
                <a:lnTo>
                  <a:pt x="1434038" y="32950"/>
                </a:lnTo>
                <a:lnTo>
                  <a:pt x="1422479" y="15795"/>
                </a:lnTo>
                <a:lnTo>
                  <a:pt x="1405324" y="4236"/>
                </a:lnTo>
                <a:lnTo>
                  <a:pt x="13843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1" name="object 41"/>
          <p:cNvSpPr txBox="1"/>
          <p:nvPr/>
        </p:nvSpPr>
        <p:spPr>
          <a:xfrm>
            <a:off x="9816465" y="2713037"/>
            <a:ext cx="810895" cy="327025"/>
          </a:xfrm>
          <a:prstGeom prst="rect">
            <a:avLst/>
          </a:prstGeom>
        </p:spPr>
        <p:txBody>
          <a:bodyPr vert="horz" wrap="square" lIns="0" tIns="8255" rIns="0" bIns="0" rtlCol="0">
            <a:spAutoFit/>
          </a:bodyPr>
          <a:lstStyle/>
          <a:p>
            <a:pPr marL="12700" marR="5080" lvl="0" indent="0" defTabSz="914400" eaLnBrk="1" fontAlgn="auto" latinLnBrk="0" hangingPunct="1">
              <a:lnSpc>
                <a:spcPct val="105400"/>
              </a:lnSpc>
              <a:spcBef>
                <a:spcPts val="65"/>
              </a:spcBef>
              <a:spcAft>
                <a:spcPts val="0"/>
              </a:spcAft>
              <a:buClrTx/>
              <a:buSzTx/>
              <a:buFontTx/>
              <a:buNone/>
              <a:tabLst/>
              <a:defRPr/>
            </a:pPr>
            <a:r>
              <a:rPr kumimoji="0" sz="950" b="1" i="0" u="none" strike="noStrike" kern="0" cap="none" spc="0" normalizeH="0" baseline="0" noProof="0" dirty="0">
                <a:ln>
                  <a:noFill/>
                </a:ln>
                <a:solidFill>
                  <a:sysClr val="windowText" lastClr="000000"/>
                </a:solidFill>
                <a:effectLst/>
                <a:uLnTx/>
                <a:uFillTx/>
                <a:latin typeface="Calibri"/>
                <a:cs typeface="Calibri"/>
              </a:rPr>
              <a:t>ACCESS</a:t>
            </a:r>
            <a:r>
              <a:rPr kumimoji="0" sz="950" b="1" i="0" u="none" strike="noStrike" kern="0" cap="none" spc="114" normalizeH="0" baseline="0" noProof="0" dirty="0">
                <a:ln>
                  <a:noFill/>
                </a:ln>
                <a:solidFill>
                  <a:sysClr val="windowText" lastClr="000000"/>
                </a:solidFill>
                <a:effectLst/>
                <a:uLnTx/>
                <a:uFillTx/>
                <a:latin typeface="Calibri"/>
                <a:cs typeface="Calibri"/>
              </a:rPr>
              <a:t> </a:t>
            </a:r>
            <a:r>
              <a:rPr kumimoji="0" sz="950" b="1" i="0" u="none" strike="noStrike" kern="0" cap="none" spc="-10" normalizeH="0" baseline="0" noProof="0" dirty="0">
                <a:ln>
                  <a:noFill/>
                </a:ln>
                <a:solidFill>
                  <a:sysClr val="windowText" lastClr="000000"/>
                </a:solidFill>
                <a:effectLst/>
                <a:uLnTx/>
                <a:uFillTx/>
                <a:latin typeface="Calibri"/>
                <a:cs typeface="Calibri"/>
              </a:rPr>
              <a:t>SOCIAL SECURITY</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42" name="object 42"/>
          <p:cNvSpPr/>
          <p:nvPr/>
        </p:nvSpPr>
        <p:spPr>
          <a:xfrm>
            <a:off x="4514850" y="2724150"/>
            <a:ext cx="1438275" cy="323850"/>
          </a:xfrm>
          <a:custGeom>
            <a:avLst/>
            <a:gdLst/>
            <a:ahLst/>
            <a:cxnLst/>
            <a:rect l="l" t="t" r="r" b="b"/>
            <a:pathLst>
              <a:path w="1438275" h="323850">
                <a:moveTo>
                  <a:pt x="1384300" y="0"/>
                </a:moveTo>
                <a:lnTo>
                  <a:pt x="53975" y="0"/>
                </a:lnTo>
                <a:lnTo>
                  <a:pt x="32950" y="4236"/>
                </a:lnTo>
                <a:lnTo>
                  <a:pt x="15795" y="15795"/>
                </a:lnTo>
                <a:lnTo>
                  <a:pt x="4236" y="32950"/>
                </a:lnTo>
                <a:lnTo>
                  <a:pt x="0" y="53975"/>
                </a:lnTo>
                <a:lnTo>
                  <a:pt x="0" y="269875"/>
                </a:lnTo>
                <a:lnTo>
                  <a:pt x="4236" y="290899"/>
                </a:lnTo>
                <a:lnTo>
                  <a:pt x="15795" y="308054"/>
                </a:lnTo>
                <a:lnTo>
                  <a:pt x="32950" y="319613"/>
                </a:lnTo>
                <a:lnTo>
                  <a:pt x="53975" y="323850"/>
                </a:lnTo>
                <a:lnTo>
                  <a:pt x="1384300" y="323850"/>
                </a:lnTo>
                <a:lnTo>
                  <a:pt x="1405324" y="319613"/>
                </a:lnTo>
                <a:lnTo>
                  <a:pt x="1422479" y="308054"/>
                </a:lnTo>
                <a:lnTo>
                  <a:pt x="1434038" y="290899"/>
                </a:lnTo>
                <a:lnTo>
                  <a:pt x="1438275" y="269875"/>
                </a:lnTo>
                <a:lnTo>
                  <a:pt x="1438275" y="53975"/>
                </a:lnTo>
                <a:lnTo>
                  <a:pt x="1434038" y="32950"/>
                </a:lnTo>
                <a:lnTo>
                  <a:pt x="1422479" y="15795"/>
                </a:lnTo>
                <a:lnTo>
                  <a:pt x="1405324" y="4236"/>
                </a:lnTo>
                <a:lnTo>
                  <a:pt x="13843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3" name="object 43"/>
          <p:cNvSpPr txBox="1"/>
          <p:nvPr/>
        </p:nvSpPr>
        <p:spPr>
          <a:xfrm>
            <a:off x="4615179" y="2789809"/>
            <a:ext cx="630555" cy="173990"/>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1" i="0" u="none" strike="noStrike" kern="0" cap="none" spc="-10" normalizeH="0" baseline="0" noProof="0" dirty="0">
                <a:ln>
                  <a:noFill/>
                </a:ln>
                <a:solidFill>
                  <a:sysClr val="windowText" lastClr="000000"/>
                </a:solidFill>
                <a:effectLst/>
                <a:uLnTx/>
                <a:uFillTx/>
                <a:latin typeface="Calibri"/>
                <a:cs typeface="Calibri"/>
              </a:rPr>
              <a:t>EDUCATION</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44" name="object 44"/>
          <p:cNvSpPr txBox="1"/>
          <p:nvPr/>
        </p:nvSpPr>
        <p:spPr>
          <a:xfrm>
            <a:off x="2837560" y="3120453"/>
            <a:ext cx="1395730" cy="573405"/>
          </a:xfrm>
          <a:prstGeom prst="rect">
            <a:avLst/>
          </a:prstGeom>
        </p:spPr>
        <p:txBody>
          <a:bodyPr vert="horz" wrap="square" lIns="0" tIns="6985" rIns="0" bIns="0" rtlCol="0">
            <a:spAutoFit/>
          </a:bodyPr>
          <a:lstStyle/>
          <a:p>
            <a:pPr marL="12700" marR="93345" lvl="0" indent="0" defTabSz="914400" eaLnBrk="1" fontAlgn="auto" latinLnBrk="0" hangingPunct="1">
              <a:lnSpc>
                <a:spcPct val="104400"/>
              </a:lnSpc>
              <a:spcBef>
                <a:spcPts val="55"/>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Request</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a</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digital version</a:t>
            </a:r>
            <a:r>
              <a:rPr kumimoji="0" sz="900" b="0" i="0" u="none" strike="noStrike" kern="0" cap="none" spc="-45"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of</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your</a:t>
            </a:r>
            <a:r>
              <a:rPr kumimoji="0" sz="900" b="0" i="0" u="none" strike="noStrike" kern="0" cap="none" spc="2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driving</a:t>
            </a:r>
            <a:r>
              <a:rPr kumimoji="0" sz="900" b="0" i="0" u="none" strike="noStrike" kern="0" cap="none" spc="9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license.</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Then</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35"/>
              </a:lnSpc>
              <a:spcBef>
                <a:spcPts val="0"/>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always</a:t>
            </a:r>
            <a:r>
              <a:rPr kumimoji="0" sz="900" b="0" i="0" u="none" strike="noStrike" kern="0" cap="none" spc="-2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have</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it</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ready</a:t>
            </a:r>
            <a:r>
              <a:rPr kumimoji="0" sz="900" b="0" i="0" u="none" strike="noStrike" kern="0" cap="none" spc="-7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to</a:t>
            </a:r>
            <a:r>
              <a:rPr kumimoji="0" sz="900" b="0" i="0" u="none" strike="noStrike" kern="0" cap="none" spc="15"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share</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65"/>
              </a:lnSpc>
              <a:spcBef>
                <a:spcPts val="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in</a:t>
            </a:r>
            <a:r>
              <a:rPr kumimoji="0" sz="900" b="0" i="0" u="none" strike="noStrike" kern="0" cap="none" spc="6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your</a:t>
            </a:r>
            <a:r>
              <a:rPr kumimoji="0" sz="900" b="0" i="0" u="none" strike="noStrike" kern="0" cap="none" spc="-1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wallet.</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45" name="object 45"/>
          <p:cNvSpPr txBox="1"/>
          <p:nvPr/>
        </p:nvSpPr>
        <p:spPr>
          <a:xfrm>
            <a:off x="2777489" y="5493067"/>
            <a:ext cx="1303655" cy="572770"/>
          </a:xfrm>
          <a:prstGeom prst="rect">
            <a:avLst/>
          </a:prstGeom>
        </p:spPr>
        <p:txBody>
          <a:bodyPr vert="horz" wrap="square" lIns="0" tIns="12700" rIns="0" bIns="0" rtlCol="0">
            <a:spAutoFit/>
          </a:bodyPr>
          <a:lstStyle/>
          <a:p>
            <a:pPr marL="12700" marR="5080" lvl="0" indent="0" defTabSz="914400" eaLnBrk="1" fontAlgn="auto" latinLnBrk="0" hangingPunct="1">
              <a:lnSpc>
                <a:spcPct val="99700"/>
              </a:lnSpc>
              <a:spcBef>
                <a:spcPts val="100"/>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Registering</a:t>
            </a:r>
            <a:r>
              <a:rPr kumimoji="0" sz="900" b="0" i="0" u="none" strike="noStrike" kern="0" cap="none" spc="1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a</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new</a:t>
            </a:r>
            <a:r>
              <a:rPr kumimoji="0" sz="900" b="0" i="0" u="none" strike="noStrike" kern="0" cap="none" spc="-6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SIM</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card</a:t>
            </a:r>
            <a:r>
              <a:rPr kumimoji="0" sz="900" b="0" i="0" u="none" strike="noStrike" kern="0" cap="none" spc="10" normalizeH="0" baseline="0" noProof="0" dirty="0">
                <a:ln>
                  <a:noFill/>
                </a:ln>
                <a:solidFill>
                  <a:srgbClr val="686F9E"/>
                </a:solidFill>
                <a:effectLst/>
                <a:uLnTx/>
                <a:uFillTx/>
                <a:latin typeface="Calibri"/>
                <a:cs typeface="Calibri"/>
              </a:rPr>
              <a:t> just</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got</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easier. </a:t>
            </a:r>
            <a:r>
              <a:rPr kumimoji="0" sz="900" b="0" i="0" u="none" strike="noStrike" kern="0" cap="none" spc="10" normalizeH="0" baseline="0" noProof="0" dirty="0">
                <a:ln>
                  <a:noFill/>
                </a:ln>
                <a:solidFill>
                  <a:srgbClr val="686F9E"/>
                </a:solidFill>
                <a:effectLst/>
                <a:uLnTx/>
                <a:uFillTx/>
                <a:latin typeface="Calibri"/>
                <a:cs typeface="Calibri"/>
              </a:rPr>
              <a:t>Your</a:t>
            </a:r>
            <a:r>
              <a:rPr kumimoji="0" sz="900" b="0" i="0" u="none" strike="noStrike" kern="0" cap="none" spc="-2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wallet</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lets</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a:t>
            </a:r>
            <a:r>
              <a:rPr kumimoji="0" sz="900" b="0" i="0" u="none" strike="noStrike" kern="0" cap="none" spc="7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quickly</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identify</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yourself.</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46" name="object 46"/>
          <p:cNvSpPr txBox="1"/>
          <p:nvPr/>
        </p:nvSpPr>
        <p:spPr>
          <a:xfrm>
            <a:off x="9727183" y="3120453"/>
            <a:ext cx="1386840" cy="71628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Keep</a:t>
            </a:r>
            <a:r>
              <a:rPr kumimoji="0" sz="900" b="0" i="0" u="none" strike="noStrike" kern="0" cap="none" spc="5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ta</a:t>
            </a:r>
            <a:r>
              <a:rPr kumimoji="0" sz="900" b="0" i="0" u="none" strike="noStrike" kern="0" cap="none" spc="-85"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bs</a:t>
            </a:r>
            <a:r>
              <a:rPr kumimoji="0" sz="900" b="0" i="0" u="none" strike="noStrike" kern="0" cap="none" spc="2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on</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your</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social</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65"/>
              </a:lnSpc>
              <a:spcBef>
                <a:spcPts val="5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security information</a:t>
            </a:r>
            <a:r>
              <a:rPr kumimoji="0" sz="900" b="0" i="0" u="none" strike="noStrike" kern="0" cap="none" spc="1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and</a:t>
            </a:r>
            <a:r>
              <a:rPr kumimoji="0" sz="900" b="0" i="0" u="none" strike="noStrike" kern="0" cap="none" spc="20"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use</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50"/>
              </a:lnSpc>
              <a:spcBef>
                <a:spcPts val="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your</a:t>
            </a:r>
            <a:r>
              <a:rPr kumimoji="0" sz="900" b="0" i="0" u="none" strike="noStrike" kern="0" cap="none" spc="-1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wallet</a:t>
            </a:r>
            <a:r>
              <a:rPr kumimoji="0" sz="900" b="0" i="0" u="none" strike="noStrike" kern="0" cap="none" spc="1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to</a:t>
            </a:r>
            <a:r>
              <a:rPr kumimoji="0" sz="900" b="0" i="0" u="none" strike="noStrike" kern="0" cap="none" spc="8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access</a:t>
            </a:r>
            <a:r>
              <a:rPr kumimoji="0" sz="900" b="0" i="0" u="none" strike="noStrike" kern="0" cap="none" spc="-65"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the</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65"/>
              </a:lnSpc>
              <a:spcBef>
                <a:spcPts val="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social</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security</a:t>
            </a:r>
            <a:r>
              <a:rPr kumimoji="0" sz="900" b="0" i="0" u="none" strike="noStrike" kern="0" cap="none" spc="-3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benefits</a:t>
            </a:r>
            <a:r>
              <a:rPr kumimoji="0" sz="900" b="0" i="0" u="none" strike="noStrike" kern="0" cap="none" spc="45"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you</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45"/>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are</a:t>
            </a:r>
            <a:r>
              <a:rPr kumimoji="0" sz="900" b="0" i="0" u="none" strike="noStrike" kern="0" cap="none" spc="8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entitled</a:t>
            </a:r>
            <a:r>
              <a:rPr kumimoji="0" sz="900" b="0" i="0" u="none" strike="noStrike" kern="0" cap="none" spc="45"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to.</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47" name="object 47"/>
          <p:cNvSpPr txBox="1"/>
          <p:nvPr/>
        </p:nvSpPr>
        <p:spPr>
          <a:xfrm>
            <a:off x="972819" y="5493067"/>
            <a:ext cx="1398905" cy="439420"/>
          </a:xfrm>
          <a:prstGeom prst="rect">
            <a:avLst/>
          </a:prstGeom>
        </p:spPr>
        <p:txBody>
          <a:bodyPr vert="horz" wrap="square" lIns="0" tIns="11430" rIns="0" bIns="0" rtlCol="0">
            <a:spAutoFit/>
          </a:bodyPr>
          <a:lstStyle/>
          <a:p>
            <a:pPr marL="12700" marR="5080" lvl="0" indent="0" defTabSz="914400" eaLnBrk="1" fontAlgn="auto" latinLnBrk="0" hangingPunct="1">
              <a:lnSpc>
                <a:spcPct val="100800"/>
              </a:lnSpc>
              <a:spcBef>
                <a:spcPts val="9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Use</a:t>
            </a:r>
            <a:r>
              <a:rPr kumimoji="0" sz="900" b="0" i="0" u="none" strike="noStrike" kern="0" cap="none" spc="6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your</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wallet</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to</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prove</a:t>
            </a:r>
            <a:r>
              <a:rPr kumimoji="0" sz="900" b="0" i="0" u="none" strike="noStrike" kern="0" cap="none" spc="65"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who</a:t>
            </a:r>
            <a:r>
              <a:rPr kumimoji="0" sz="900" b="0" i="0" u="none" strike="noStrike" kern="0" cap="none" spc="10" normalizeH="0" baseline="0" noProof="0" dirty="0">
                <a:ln>
                  <a:noFill/>
                </a:ln>
                <a:solidFill>
                  <a:srgbClr val="686F9E"/>
                </a:solidFill>
                <a:effectLst/>
                <a:uLnTx/>
                <a:uFillTx/>
                <a:latin typeface="Calibri"/>
                <a:cs typeface="Calibri"/>
              </a:rPr>
              <a:t> you</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work</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for</a:t>
            </a:r>
            <a:r>
              <a:rPr kumimoji="0" sz="900" b="0" i="0" u="none" strike="noStrike" kern="0" cap="none" spc="-4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when</a:t>
            </a:r>
            <a:r>
              <a:rPr kumimoji="0" sz="900" b="0" i="0" u="none" strike="noStrike" kern="0" cap="none" spc="-5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meeting</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new</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and</a:t>
            </a:r>
            <a:r>
              <a:rPr kumimoji="0" sz="900" b="0" i="0" u="none" strike="noStrike" kern="0" cap="none" spc="5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potential</a:t>
            </a:r>
            <a:r>
              <a:rPr kumimoji="0" sz="900" b="0" i="0" u="none" strike="noStrike" kern="0" cap="none" spc="1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clients.</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48" name="object 48"/>
          <p:cNvSpPr txBox="1"/>
          <p:nvPr/>
        </p:nvSpPr>
        <p:spPr>
          <a:xfrm>
            <a:off x="4572000" y="3120453"/>
            <a:ext cx="1280795" cy="849630"/>
          </a:xfrm>
          <a:prstGeom prst="rect">
            <a:avLst/>
          </a:prstGeom>
        </p:spPr>
        <p:txBody>
          <a:bodyPr vert="horz" wrap="square" lIns="0" tIns="6985" rIns="0" bIns="0" rtlCol="0">
            <a:spAutoFit/>
          </a:bodyPr>
          <a:lstStyle/>
          <a:p>
            <a:pPr marL="12700" marR="75565" lvl="0" indent="0" defTabSz="914400" eaLnBrk="1" fontAlgn="auto" latinLnBrk="0" hangingPunct="1">
              <a:lnSpc>
                <a:spcPct val="104400"/>
              </a:lnSpc>
              <a:spcBef>
                <a:spcPts val="55"/>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Never</a:t>
            </a:r>
            <a:r>
              <a:rPr kumimoji="0" sz="900" b="0" i="0" u="none" strike="noStrike" kern="0" cap="none" spc="2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lose</a:t>
            </a:r>
            <a:r>
              <a:rPr kumimoji="0" sz="900" b="0" i="0" u="none" strike="noStrike" kern="0" cap="none" spc="5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the</a:t>
            </a:r>
            <a:r>
              <a:rPr kumimoji="0" sz="900" b="0" i="0" u="none" strike="noStrike" kern="0" cap="none" spc="4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university</a:t>
            </a:r>
            <a:r>
              <a:rPr kumimoji="0" sz="900" b="0" i="0" u="none" strike="noStrike" kern="0" cap="none" spc="10" normalizeH="0" baseline="0" noProof="0" dirty="0">
                <a:ln>
                  <a:noFill/>
                </a:ln>
                <a:solidFill>
                  <a:srgbClr val="686F9E"/>
                </a:solidFill>
                <a:effectLst/>
                <a:uLnTx/>
                <a:uFillTx/>
                <a:latin typeface="Calibri"/>
                <a:cs typeface="Calibri"/>
              </a:rPr>
              <a:t> diploma</a:t>
            </a:r>
            <a:r>
              <a:rPr kumimoji="0" sz="900" b="0" i="0" u="none" strike="noStrike" kern="0" cap="none" spc="-1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you</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worked</a:t>
            </a:r>
            <a:r>
              <a:rPr kumimoji="0" sz="900" b="0" i="0" u="none" strike="noStrike" kern="0" cap="none" spc="-60"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so</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35"/>
              </a:lnSpc>
              <a:spcBef>
                <a:spcPts val="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hard</a:t>
            </a:r>
            <a:r>
              <a:rPr kumimoji="0" sz="900" b="0" i="0" u="none" strike="noStrike" kern="0" cap="none" spc="8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for</a:t>
            </a:r>
            <a:r>
              <a:rPr kumimoji="0" sz="900" b="0" i="0" u="none" strike="noStrike" kern="0" cap="none" spc="-1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again.</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Easily</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store</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65"/>
              </a:lnSpc>
              <a:spcBef>
                <a:spcPts val="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and</a:t>
            </a:r>
            <a:r>
              <a:rPr kumimoji="0" sz="900" b="0" i="0" u="none" strike="noStrike" kern="0" cap="none" spc="9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share</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your </a:t>
            </a:r>
            <a:r>
              <a:rPr kumimoji="0" sz="900" b="0" i="0" u="none" strike="noStrike" kern="0" cap="none" spc="-20" normalizeH="0" baseline="0" noProof="0" dirty="0">
                <a:ln>
                  <a:noFill/>
                </a:ln>
                <a:solidFill>
                  <a:srgbClr val="686F9E"/>
                </a:solidFill>
                <a:effectLst/>
                <a:uLnTx/>
                <a:uFillTx/>
                <a:latin typeface="Calibri"/>
                <a:cs typeface="Calibri"/>
              </a:rPr>
              <a:t>most</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65"/>
              </a:lnSpc>
              <a:spcBef>
                <a:spcPts val="45"/>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important</a:t>
            </a:r>
            <a:r>
              <a:rPr kumimoji="0" sz="900" b="0" i="0" u="none" strike="noStrike" kern="0" cap="none" spc="2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education</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65"/>
              </a:lnSpc>
              <a:spcBef>
                <a:spcPts val="0"/>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credentials.</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49" name="object 49"/>
          <p:cNvSpPr txBox="1"/>
          <p:nvPr/>
        </p:nvSpPr>
        <p:spPr>
          <a:xfrm>
            <a:off x="4525645" y="5493067"/>
            <a:ext cx="1409700" cy="71628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20" normalizeH="0" baseline="0" noProof="0" dirty="0">
                <a:ln>
                  <a:noFill/>
                </a:ln>
                <a:solidFill>
                  <a:srgbClr val="686F9E"/>
                </a:solidFill>
                <a:effectLst/>
                <a:uLnTx/>
                <a:uFillTx/>
                <a:latin typeface="Calibri"/>
                <a:cs typeface="Calibri"/>
              </a:rPr>
              <a:t>No</a:t>
            </a:r>
            <a:r>
              <a:rPr kumimoji="0" sz="900" b="0" i="0" u="none" strike="noStrike" kern="0" cap="none" spc="0"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need</a:t>
            </a:r>
            <a:r>
              <a:rPr kumimoji="0" sz="900" b="0" i="0" u="none" strike="noStrike" kern="0" cap="none" spc="-70"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to</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track</a:t>
            </a:r>
            <a:r>
              <a:rPr kumimoji="0" sz="900" b="0" i="0" u="none" strike="noStrike" kern="0" cap="none" spc="-8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down</a:t>
            </a:r>
            <a:r>
              <a:rPr kumimoji="0" sz="900" b="0" i="0" u="none" strike="noStrike" kern="0" cap="none" spc="-70"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to</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50" normalizeH="0" baseline="0" noProof="0" dirty="0">
                <a:ln>
                  <a:noFill/>
                </a:ln>
                <a:solidFill>
                  <a:srgbClr val="686F9E"/>
                </a:solidFill>
                <a:effectLst/>
                <a:uLnTx/>
                <a:uFillTx/>
                <a:latin typeface="Calibri"/>
                <a:cs typeface="Calibri"/>
              </a:rPr>
              <a:t>a</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65"/>
              </a:lnSpc>
              <a:spcBef>
                <a:spcPts val="45"/>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bank</a:t>
            </a:r>
            <a:r>
              <a:rPr kumimoji="0" sz="900" b="0" i="0" u="none" strike="noStrike" kern="0" cap="none" spc="9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branch.</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Verify</a:t>
            </a:r>
            <a:r>
              <a:rPr kumimoji="0" sz="900" b="0" i="0" u="none" strike="noStrike" kern="0" cap="none" spc="-20" normalizeH="0" baseline="0" noProof="0" dirty="0">
                <a:ln>
                  <a:noFill/>
                </a:ln>
                <a:solidFill>
                  <a:srgbClr val="686F9E"/>
                </a:solidFill>
                <a:effectLst/>
                <a:uLnTx/>
                <a:uFillTx/>
                <a:latin typeface="Calibri"/>
                <a:cs typeface="Calibri"/>
              </a:rPr>
              <a:t> your</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5080" lvl="0" indent="0" defTabSz="914400" eaLnBrk="1" fontAlgn="auto" latinLnBrk="0" hangingPunct="1">
              <a:lnSpc>
                <a:spcPts val="1050"/>
              </a:lnSpc>
              <a:spcBef>
                <a:spcPts val="45"/>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identity</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when</a:t>
            </a:r>
            <a:r>
              <a:rPr kumimoji="0" sz="900" b="0" i="0" u="none" strike="noStrike" kern="0" cap="none" spc="8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opening</a:t>
            </a:r>
            <a:r>
              <a:rPr kumimoji="0" sz="900" b="0" i="0" u="none" strike="noStrike" kern="0" cap="none" spc="5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a</a:t>
            </a:r>
            <a:r>
              <a:rPr kumimoji="0" sz="900" b="0" i="0" u="none" strike="noStrike" kern="0" cap="none" spc="35"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new</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bank</a:t>
            </a:r>
            <a:r>
              <a:rPr kumimoji="0" sz="900" b="0" i="0" u="none" strike="noStrike" kern="0" cap="none" spc="8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account</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with</a:t>
            </a:r>
            <a:r>
              <a:rPr kumimoji="0" sz="900" b="0" i="0" u="none" strike="noStrike" kern="0" cap="none" spc="-1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just</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your</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15"/>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wallet.</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50" name="object 50"/>
          <p:cNvSpPr txBox="1"/>
          <p:nvPr/>
        </p:nvSpPr>
        <p:spPr>
          <a:xfrm>
            <a:off x="6258559" y="5500052"/>
            <a:ext cx="1157605" cy="71628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Make</a:t>
            </a:r>
            <a:r>
              <a:rPr kumimoji="0" sz="900" b="0" i="0" u="none" strike="noStrike" kern="0" cap="none" spc="10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your</a:t>
            </a:r>
            <a:r>
              <a:rPr kumimoji="0" sz="900" b="0" i="0" u="none" strike="noStrike" kern="0" cap="none" spc="-2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online</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5080" lvl="0" indent="0" defTabSz="914400" eaLnBrk="1" fontAlgn="auto" latinLnBrk="0" hangingPunct="1">
              <a:lnSpc>
                <a:spcPct val="99700"/>
              </a:lnSpc>
              <a:spcBef>
                <a:spcPts val="5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transactions</a:t>
            </a:r>
            <a:r>
              <a:rPr kumimoji="0" sz="900" b="0" i="0" u="none" strike="noStrike" kern="0" cap="none" spc="6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easier.</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Use</a:t>
            </a:r>
            <a:r>
              <a:rPr kumimoji="0" sz="900" b="0" i="0" u="none" strike="noStrike" kern="0" cap="none" spc="10" normalizeH="0" baseline="0" noProof="0" dirty="0">
                <a:ln>
                  <a:noFill/>
                </a:ln>
                <a:solidFill>
                  <a:srgbClr val="686F9E"/>
                </a:solidFill>
                <a:effectLst/>
                <a:uLnTx/>
                <a:uFillTx/>
                <a:latin typeface="Calibri"/>
                <a:cs typeface="Calibri"/>
              </a:rPr>
              <a:t> your</a:t>
            </a:r>
            <a:r>
              <a:rPr kumimoji="0" sz="900" b="0" i="0" u="none" strike="noStrike" kern="0" cap="none" spc="-50"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wallet</a:t>
            </a:r>
            <a:r>
              <a:rPr kumimoji="0" sz="900" b="0" i="0" u="none" strike="noStrike" kern="0" cap="none" spc="-3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to</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identify</a:t>
            </a:r>
            <a:r>
              <a:rPr kumimoji="0" sz="900" b="0" i="0" u="none" strike="noStrike" kern="0" cap="none" spc="20" normalizeH="0" baseline="0" noProof="0" dirty="0">
                <a:ln>
                  <a:noFill/>
                </a:ln>
                <a:solidFill>
                  <a:srgbClr val="686F9E"/>
                </a:solidFill>
                <a:effectLst/>
                <a:uLnTx/>
                <a:uFillTx/>
                <a:latin typeface="Calibri"/>
                <a:cs typeface="Calibri"/>
              </a:rPr>
              <a:t> yourself</a:t>
            </a:r>
            <a:r>
              <a:rPr kumimoji="0" sz="900" b="0" i="0" u="none" strike="noStrike" kern="0" cap="none" spc="-8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and</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authorise</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payments.</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51" name="object 51"/>
          <p:cNvSpPr txBox="1"/>
          <p:nvPr/>
        </p:nvSpPr>
        <p:spPr>
          <a:xfrm>
            <a:off x="6250559" y="3120453"/>
            <a:ext cx="1343660" cy="716280"/>
          </a:xfrm>
          <a:prstGeom prst="rect">
            <a:avLst/>
          </a:prstGeom>
        </p:spPr>
        <p:txBody>
          <a:bodyPr vert="horz" wrap="square" lIns="0" tIns="11430" rIns="0" bIns="0" rtlCol="0">
            <a:spAutoFit/>
          </a:bodyPr>
          <a:lstStyle/>
          <a:p>
            <a:pPr marL="12700" marR="5080" lvl="0" indent="0" defTabSz="914400" eaLnBrk="1" fontAlgn="auto" latinLnBrk="0" hangingPunct="1">
              <a:lnSpc>
                <a:spcPct val="100899"/>
              </a:lnSpc>
              <a:spcBef>
                <a:spcPts val="9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Keep</a:t>
            </a:r>
            <a:r>
              <a:rPr kumimoji="0" sz="900" b="0" i="0" u="none" strike="noStrike" kern="0" cap="none" spc="9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your health</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close</a:t>
            </a:r>
            <a:r>
              <a:rPr kumimoji="0" sz="900" b="0" i="0" u="none" strike="noStrike" kern="0" cap="none" spc="20"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at</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hand.</a:t>
            </a:r>
            <a:r>
              <a:rPr kumimoji="0" sz="900" b="0" i="0" u="none" strike="noStrike" kern="0" cap="none" spc="4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Identify</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yourself</a:t>
            </a:r>
            <a:r>
              <a:rPr kumimoji="0" sz="900" b="0" i="0" u="none" strike="noStrike" kern="0" cap="none" spc="95"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at</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your</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pharmacist’s</a:t>
            </a:r>
            <a:r>
              <a:rPr kumimoji="0" sz="900" b="0" i="0" u="none" strike="noStrike" kern="0" cap="none" spc="6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and</a:t>
            </a:r>
            <a:r>
              <a:rPr kumimoji="0" sz="900" b="0" i="0" u="none" strike="noStrike" kern="0" cap="none" spc="-10"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claim</a:t>
            </a:r>
            <a:r>
              <a:rPr kumimoji="0" sz="900" b="0" i="0" u="none" strike="noStrike" kern="0" cap="none" spc="10" normalizeH="0" baseline="0" noProof="0" dirty="0">
                <a:ln>
                  <a:noFill/>
                </a:ln>
                <a:solidFill>
                  <a:srgbClr val="686F9E"/>
                </a:solidFill>
                <a:effectLst/>
                <a:uLnTx/>
                <a:uFillTx/>
                <a:latin typeface="Calibri"/>
                <a:cs typeface="Calibri"/>
              </a:rPr>
              <a:t> your</a:t>
            </a:r>
            <a:r>
              <a:rPr kumimoji="0" sz="900" b="0" i="0" u="none" strike="noStrike" kern="0" cap="none" spc="-15"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needed</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prescriptions</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wi</a:t>
            </a:r>
            <a:r>
              <a:rPr kumimoji="0" sz="900" b="0" i="0" u="none" strike="noStrike" kern="0" cap="none" spc="-1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th</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just</a:t>
            </a:r>
            <a:r>
              <a:rPr kumimoji="0" sz="900" b="0" i="0" u="none" strike="noStrike" kern="0" cap="none" spc="-2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your</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wallet.</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52" name="object 52"/>
          <p:cNvSpPr txBox="1"/>
          <p:nvPr/>
        </p:nvSpPr>
        <p:spPr>
          <a:xfrm>
            <a:off x="9727183" y="5500052"/>
            <a:ext cx="1150620" cy="57340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Your</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wallet </a:t>
            </a:r>
            <a:r>
              <a:rPr kumimoji="0" sz="900" b="0" i="0" u="none" strike="noStrike" kern="0" cap="none" spc="-10" normalizeH="0" baseline="0" noProof="0" dirty="0">
                <a:ln>
                  <a:noFill/>
                </a:ln>
                <a:solidFill>
                  <a:srgbClr val="686F9E"/>
                </a:solidFill>
                <a:effectLst/>
                <a:uLnTx/>
                <a:uFillTx/>
                <a:latin typeface="Calibri"/>
                <a:cs typeface="Calibri"/>
              </a:rPr>
              <a:t>makes</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5080" lvl="0" indent="0" defTabSz="914400" eaLnBrk="1" fontAlgn="auto" latinLnBrk="0" hangingPunct="1">
              <a:lnSpc>
                <a:spcPct val="97300"/>
              </a:lnSpc>
              <a:spcBef>
                <a:spcPts val="80"/>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business</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flow.</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Sign</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contracts</a:t>
            </a:r>
            <a:r>
              <a:rPr kumimoji="0" sz="900" b="0" i="0" u="none" strike="noStrike" kern="0" cap="none" spc="6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with</a:t>
            </a:r>
            <a:r>
              <a:rPr kumimoji="0" sz="900" b="0" i="0" u="none" strike="noStrike" kern="0" cap="none" spc="-1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just</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20" normalizeH="0" baseline="0" noProof="0" dirty="0">
                <a:ln>
                  <a:noFill/>
                </a:ln>
                <a:solidFill>
                  <a:srgbClr val="686F9E"/>
                </a:solidFill>
                <a:effectLst/>
                <a:uLnTx/>
                <a:uFillTx/>
                <a:latin typeface="Calibri"/>
                <a:cs typeface="Calibri"/>
              </a:rPr>
              <a:t>your</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wallet.</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53" name="object 53"/>
          <p:cNvSpPr txBox="1"/>
          <p:nvPr/>
        </p:nvSpPr>
        <p:spPr>
          <a:xfrm>
            <a:off x="936307" y="3120453"/>
            <a:ext cx="1486535" cy="716280"/>
          </a:xfrm>
          <a:prstGeom prst="rect">
            <a:avLst/>
          </a:prstGeom>
        </p:spPr>
        <p:txBody>
          <a:bodyPr vert="horz" wrap="square" lIns="0" tIns="11430" rIns="0" bIns="0" rtlCol="0">
            <a:spAutoFit/>
          </a:bodyPr>
          <a:lstStyle/>
          <a:p>
            <a:pPr marL="12700" marR="5080" lvl="0" indent="0" defTabSz="914400" eaLnBrk="1" fontAlgn="auto" latinLnBrk="0" hangingPunct="1">
              <a:lnSpc>
                <a:spcPct val="100899"/>
              </a:lnSpc>
              <a:spcBef>
                <a:spcPts val="9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Access</a:t>
            </a:r>
            <a:r>
              <a:rPr kumimoji="0" sz="900" b="0" i="0" u="none" strike="noStrike" kern="0" cap="none" spc="3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digital</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public </a:t>
            </a:r>
            <a:r>
              <a:rPr kumimoji="0" sz="900" b="0" i="0" u="none" strike="noStrike" kern="0" cap="none" spc="-10" normalizeH="0" baseline="0" noProof="0" dirty="0">
                <a:ln>
                  <a:noFill/>
                </a:ln>
                <a:solidFill>
                  <a:srgbClr val="686F9E"/>
                </a:solidFill>
                <a:effectLst/>
                <a:uLnTx/>
                <a:uFillTx/>
                <a:latin typeface="Calibri"/>
                <a:cs typeface="Calibri"/>
              </a:rPr>
              <a:t>services</a:t>
            </a:r>
            <a:r>
              <a:rPr kumimoji="0" sz="900" b="0" i="0" u="none" strike="noStrike" kern="0" cap="none" spc="10" normalizeH="0" baseline="0" noProof="0" dirty="0">
                <a:ln>
                  <a:noFill/>
                </a:ln>
                <a:solidFill>
                  <a:srgbClr val="686F9E"/>
                </a:solidFill>
                <a:effectLst/>
                <a:uLnTx/>
                <a:uFillTx/>
                <a:latin typeface="Calibri"/>
                <a:cs typeface="Calibri"/>
              </a:rPr>
              <a:t> (nationally</a:t>
            </a:r>
            <a:r>
              <a:rPr kumimoji="0" sz="900" b="0" i="0" u="none" strike="noStrike" kern="0" cap="none" spc="-4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and</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across</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borders)</a:t>
            </a:r>
            <a:r>
              <a:rPr kumimoji="0" sz="900" b="0" i="0" u="none" strike="noStrike" kern="0" cap="none" spc="50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by</a:t>
            </a:r>
            <a:r>
              <a:rPr kumimoji="0" sz="900" b="0" i="0" u="none" strike="noStrike" kern="0" cap="none" spc="-45" normalizeH="0" baseline="0" noProof="0" dirty="0">
                <a:ln>
                  <a:noFill/>
                </a:ln>
                <a:solidFill>
                  <a:srgbClr val="686F9E"/>
                </a:solidFill>
                <a:effectLst/>
                <a:uLnTx/>
                <a:uFillTx/>
                <a:latin typeface="Calibri"/>
                <a:cs typeface="Calibri"/>
              </a:rPr>
              <a:t> </a:t>
            </a:r>
            <a:r>
              <a:rPr kumimoji="0" sz="900" b="0" i="0" u="none" strike="noStrike" kern="0" cap="none" spc="50" normalizeH="0" baseline="0" noProof="0" dirty="0">
                <a:ln>
                  <a:noFill/>
                </a:ln>
                <a:solidFill>
                  <a:srgbClr val="686F9E"/>
                </a:solidFill>
                <a:effectLst/>
                <a:uLnTx/>
                <a:uFillTx/>
                <a:latin typeface="Calibri"/>
                <a:cs typeface="Calibri"/>
              </a:rPr>
              <a:t>using</a:t>
            </a:r>
            <a:r>
              <a:rPr kumimoji="0" sz="900" b="0" i="0" u="none" strike="noStrike" kern="0" cap="none" spc="-6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your</a:t>
            </a:r>
            <a:r>
              <a:rPr kumimoji="0" sz="900" b="0" i="0" u="none" strike="noStrike" kern="0" cap="none" spc="-1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wallet</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to</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50"/>
              </a:lnSpc>
              <a:spcBef>
                <a:spcPts val="0"/>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securely</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identify</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25" normalizeH="0" baseline="0" noProof="0" dirty="0">
                <a:ln>
                  <a:noFill/>
                </a:ln>
                <a:solidFill>
                  <a:srgbClr val="686F9E"/>
                </a:solidFill>
                <a:effectLst/>
                <a:uLnTx/>
                <a:uFillTx/>
                <a:latin typeface="Calibri"/>
                <a:cs typeface="Calibri"/>
              </a:rPr>
              <a:t>and</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50"/>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authenticate</a:t>
            </a:r>
            <a:r>
              <a:rPr kumimoji="0" sz="900" b="0" i="0" u="none" strike="noStrike" kern="0" cap="none" spc="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yourself.</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54" name="object 54"/>
          <p:cNvSpPr/>
          <p:nvPr/>
        </p:nvSpPr>
        <p:spPr>
          <a:xfrm>
            <a:off x="7905750" y="5086350"/>
            <a:ext cx="1438275" cy="323850"/>
          </a:xfrm>
          <a:custGeom>
            <a:avLst/>
            <a:gdLst/>
            <a:ahLst/>
            <a:cxnLst/>
            <a:rect l="l" t="t" r="r" b="b"/>
            <a:pathLst>
              <a:path w="1438275" h="323850">
                <a:moveTo>
                  <a:pt x="1384300" y="0"/>
                </a:moveTo>
                <a:lnTo>
                  <a:pt x="53975" y="0"/>
                </a:lnTo>
                <a:lnTo>
                  <a:pt x="32950" y="4236"/>
                </a:lnTo>
                <a:lnTo>
                  <a:pt x="15795" y="15795"/>
                </a:lnTo>
                <a:lnTo>
                  <a:pt x="4236" y="32950"/>
                </a:lnTo>
                <a:lnTo>
                  <a:pt x="0" y="53975"/>
                </a:lnTo>
                <a:lnTo>
                  <a:pt x="0" y="269875"/>
                </a:lnTo>
                <a:lnTo>
                  <a:pt x="4236" y="290899"/>
                </a:lnTo>
                <a:lnTo>
                  <a:pt x="15795" y="308054"/>
                </a:lnTo>
                <a:lnTo>
                  <a:pt x="32950" y="319613"/>
                </a:lnTo>
                <a:lnTo>
                  <a:pt x="53975" y="323850"/>
                </a:lnTo>
                <a:lnTo>
                  <a:pt x="1384300" y="323850"/>
                </a:lnTo>
                <a:lnTo>
                  <a:pt x="1405324" y="319613"/>
                </a:lnTo>
                <a:lnTo>
                  <a:pt x="1422479" y="308054"/>
                </a:lnTo>
                <a:lnTo>
                  <a:pt x="1434038" y="290899"/>
                </a:lnTo>
                <a:lnTo>
                  <a:pt x="1438275" y="269875"/>
                </a:lnTo>
                <a:lnTo>
                  <a:pt x="1438275" y="53975"/>
                </a:lnTo>
                <a:lnTo>
                  <a:pt x="1434038" y="32950"/>
                </a:lnTo>
                <a:lnTo>
                  <a:pt x="1422479" y="15795"/>
                </a:lnTo>
                <a:lnTo>
                  <a:pt x="1405324" y="4236"/>
                </a:lnTo>
                <a:lnTo>
                  <a:pt x="13843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 name="object 55"/>
          <p:cNvSpPr txBox="1"/>
          <p:nvPr/>
        </p:nvSpPr>
        <p:spPr>
          <a:xfrm>
            <a:off x="8006715" y="5156517"/>
            <a:ext cx="982980" cy="17462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950" b="1" i="0" u="none" strike="noStrike" kern="0" cap="none" spc="0" normalizeH="0" baseline="0" noProof="0" dirty="0">
                <a:ln>
                  <a:noFill/>
                </a:ln>
                <a:solidFill>
                  <a:sysClr val="windowText" lastClr="000000"/>
                </a:solidFill>
                <a:effectLst/>
                <a:uLnTx/>
                <a:uFillTx/>
                <a:latin typeface="Calibri"/>
                <a:cs typeface="Calibri"/>
              </a:rPr>
              <a:t>AGE</a:t>
            </a:r>
            <a:r>
              <a:rPr kumimoji="0" sz="950" b="1" i="0" u="none" strike="noStrike" kern="0" cap="none" spc="80" normalizeH="0" baseline="0" noProof="0" dirty="0">
                <a:ln>
                  <a:noFill/>
                </a:ln>
                <a:solidFill>
                  <a:sysClr val="windowText" lastClr="000000"/>
                </a:solidFill>
                <a:effectLst/>
                <a:uLnTx/>
                <a:uFillTx/>
                <a:latin typeface="Calibri"/>
                <a:cs typeface="Calibri"/>
              </a:rPr>
              <a:t> </a:t>
            </a:r>
            <a:r>
              <a:rPr kumimoji="0" sz="950" b="1" i="0" u="none" strike="noStrike" kern="0" cap="none" spc="-10" normalizeH="0" baseline="0" noProof="0" dirty="0">
                <a:ln>
                  <a:noFill/>
                </a:ln>
                <a:solidFill>
                  <a:sysClr val="windowText" lastClr="000000"/>
                </a:solidFill>
                <a:effectLst/>
                <a:uLnTx/>
                <a:uFillTx/>
                <a:latin typeface="Calibri"/>
                <a:cs typeface="Calibri"/>
              </a:rPr>
              <a:t>VERIFICATION</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sp>
        <p:nvSpPr>
          <p:cNvPr id="56" name="object 56"/>
          <p:cNvSpPr txBox="1"/>
          <p:nvPr/>
        </p:nvSpPr>
        <p:spPr>
          <a:xfrm>
            <a:off x="7960614" y="5500052"/>
            <a:ext cx="1275080" cy="71628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Your</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wallet</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can</a:t>
            </a:r>
            <a:r>
              <a:rPr kumimoji="0" sz="900" b="0" i="0" u="none" strike="noStrike" kern="0" cap="none" spc="4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provide</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65"/>
              </a:lnSpc>
              <a:spcBef>
                <a:spcPts val="50"/>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proof</a:t>
            </a:r>
            <a:r>
              <a:rPr kumimoji="0" sz="900" b="0" i="0" u="none" strike="noStrike" kern="0" cap="none" spc="30"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of</a:t>
            </a:r>
            <a:r>
              <a:rPr kumimoji="0" sz="900" b="0" i="0" u="none" strike="noStrike" kern="0" cap="none" spc="35" normalizeH="0" baseline="0" noProof="0" dirty="0">
                <a:ln>
                  <a:noFill/>
                </a:ln>
                <a:solidFill>
                  <a:srgbClr val="686F9E"/>
                </a:solidFill>
                <a:effectLst/>
                <a:uLnTx/>
                <a:uFillTx/>
                <a:latin typeface="Calibri"/>
                <a:cs typeface="Calibri"/>
              </a:rPr>
              <a:t> </a:t>
            </a:r>
            <a:r>
              <a:rPr kumimoji="0" sz="900" b="0" i="0" u="none" strike="noStrike" kern="0" cap="none" spc="0" normalizeH="0" baseline="0" noProof="0" dirty="0">
                <a:ln>
                  <a:noFill/>
                </a:ln>
                <a:solidFill>
                  <a:srgbClr val="686F9E"/>
                </a:solidFill>
                <a:effectLst/>
                <a:uLnTx/>
                <a:uFillTx/>
                <a:latin typeface="Calibri"/>
                <a:cs typeface="Calibri"/>
              </a:rPr>
              <a:t>age </a:t>
            </a:r>
            <a:r>
              <a:rPr kumimoji="0" sz="900" b="0" i="0" u="none" strike="noStrike" kern="0" cap="none" spc="-20" normalizeH="0" baseline="0" noProof="0" dirty="0">
                <a:ln>
                  <a:noFill/>
                </a:ln>
                <a:solidFill>
                  <a:srgbClr val="686F9E"/>
                </a:solidFill>
                <a:effectLst/>
                <a:uLnTx/>
                <a:uFillTx/>
                <a:latin typeface="Calibri"/>
                <a:cs typeface="Calibri"/>
              </a:rPr>
              <a:t>when</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50"/>
              </a:lnSpc>
              <a:spcBef>
                <a:spcPts val="0"/>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requested,</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without</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ts val="1065"/>
              </a:lnSpc>
              <a:spcBef>
                <a:spcPts val="0"/>
              </a:spcBef>
              <a:spcAft>
                <a:spcPts val="0"/>
              </a:spcAft>
              <a:buClrTx/>
              <a:buSzTx/>
              <a:buFontTx/>
              <a:buNone/>
              <a:tabLst/>
              <a:defRPr/>
            </a:pPr>
            <a:r>
              <a:rPr kumimoji="0" sz="900" b="0" i="0" u="none" strike="noStrike" kern="0" cap="none" spc="10" normalizeH="0" baseline="0" noProof="0" dirty="0">
                <a:ln>
                  <a:noFill/>
                </a:ln>
                <a:solidFill>
                  <a:srgbClr val="686F9E"/>
                </a:solidFill>
                <a:effectLst/>
                <a:uLnTx/>
                <a:uFillTx/>
                <a:latin typeface="Calibri"/>
                <a:cs typeface="Calibri"/>
              </a:rPr>
              <a:t>disclosing</a:t>
            </a:r>
            <a:r>
              <a:rPr kumimoji="0" sz="900" b="0" i="0" u="none" strike="noStrike" kern="0" cap="none" spc="-5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any</a:t>
            </a:r>
            <a:r>
              <a:rPr kumimoji="0" sz="900" b="0" i="0" u="none" strike="noStrike" kern="0" cap="none" spc="-2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information</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45"/>
              </a:spcBef>
              <a:spcAft>
                <a:spcPts val="0"/>
              </a:spcAft>
              <a:buClrTx/>
              <a:buSzTx/>
              <a:buFontTx/>
              <a:buNone/>
              <a:tabLst/>
              <a:defRPr/>
            </a:pPr>
            <a:r>
              <a:rPr kumimoji="0" sz="900" b="0" i="0" u="none" strike="noStrike" kern="0" cap="none" spc="0" normalizeH="0" baseline="0" noProof="0" dirty="0">
                <a:ln>
                  <a:noFill/>
                </a:ln>
                <a:solidFill>
                  <a:srgbClr val="686F9E"/>
                </a:solidFill>
                <a:effectLst/>
                <a:uLnTx/>
                <a:uFillTx/>
                <a:latin typeface="Calibri"/>
                <a:cs typeface="Calibri"/>
              </a:rPr>
              <a:t>about</a:t>
            </a:r>
            <a:r>
              <a:rPr kumimoji="0" sz="900" b="0" i="0" u="none" strike="noStrike" kern="0" cap="none" spc="65"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your</a:t>
            </a:r>
            <a:r>
              <a:rPr kumimoji="0" sz="900" b="0" i="0" u="none" strike="noStrike" kern="0" cap="none" spc="40" normalizeH="0" baseline="0" noProof="0" dirty="0">
                <a:ln>
                  <a:noFill/>
                </a:ln>
                <a:solidFill>
                  <a:srgbClr val="686F9E"/>
                </a:solidFill>
                <a:effectLst/>
                <a:uLnTx/>
                <a:uFillTx/>
                <a:latin typeface="Calibri"/>
                <a:cs typeface="Calibri"/>
              </a:rPr>
              <a:t> </a:t>
            </a:r>
            <a:r>
              <a:rPr kumimoji="0" sz="900" b="0" i="0" u="none" strike="noStrike" kern="0" cap="none" spc="-10" normalizeH="0" baseline="0" noProof="0" dirty="0">
                <a:ln>
                  <a:noFill/>
                </a:ln>
                <a:solidFill>
                  <a:srgbClr val="686F9E"/>
                </a:solidFill>
                <a:effectLst/>
                <a:uLnTx/>
                <a:uFillTx/>
                <a:latin typeface="Calibri"/>
                <a:cs typeface="Calibri"/>
              </a:rPr>
              <a:t>identity.</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525" y="0"/>
            <a:ext cx="12182474" cy="6857999"/>
          </a:xfrm>
          <a:prstGeom prst="rect">
            <a:avLst/>
          </a:prstGeom>
        </p:spPr>
      </p:pic>
      <p:sp>
        <p:nvSpPr>
          <p:cNvPr id="3" name="object 3"/>
          <p:cNvSpPr/>
          <p:nvPr/>
        </p:nvSpPr>
        <p:spPr>
          <a:xfrm>
            <a:off x="661987" y="4825"/>
            <a:ext cx="0" cy="1272540"/>
          </a:xfrm>
          <a:custGeom>
            <a:avLst/>
            <a:gdLst/>
            <a:ahLst/>
            <a:cxnLst/>
            <a:rect l="l" t="t" r="r" b="b"/>
            <a:pathLst>
              <a:path h="1272540">
                <a:moveTo>
                  <a:pt x="0" y="0"/>
                </a:moveTo>
                <a:lnTo>
                  <a:pt x="0" y="1272413"/>
                </a:lnTo>
              </a:path>
            </a:pathLst>
          </a:custGeom>
          <a:ln w="12700">
            <a:solidFill>
              <a:srgbClr val="0C45C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4" name="object 4"/>
          <p:cNvGrpSpPr/>
          <p:nvPr/>
        </p:nvGrpSpPr>
        <p:grpSpPr>
          <a:xfrm>
            <a:off x="809625" y="1495425"/>
            <a:ext cx="4819650" cy="1095375"/>
            <a:chOff x="809625" y="1495425"/>
            <a:chExt cx="4819650" cy="1095375"/>
          </a:xfrm>
        </p:grpSpPr>
        <p:sp>
          <p:nvSpPr>
            <p:cNvPr id="5" name="object 5"/>
            <p:cNvSpPr/>
            <p:nvPr/>
          </p:nvSpPr>
          <p:spPr>
            <a:xfrm>
              <a:off x="809625" y="1495425"/>
              <a:ext cx="4819650" cy="1095375"/>
            </a:xfrm>
            <a:custGeom>
              <a:avLst/>
              <a:gdLst/>
              <a:ahLst/>
              <a:cxnLst/>
              <a:rect l="l" t="t" r="r" b="b"/>
              <a:pathLst>
                <a:path w="4819650" h="1095375">
                  <a:moveTo>
                    <a:pt x="4637024" y="0"/>
                  </a:moveTo>
                  <a:lnTo>
                    <a:pt x="182562" y="0"/>
                  </a:lnTo>
                  <a:lnTo>
                    <a:pt x="134030" y="6525"/>
                  </a:lnTo>
                  <a:lnTo>
                    <a:pt x="90420" y="24939"/>
                  </a:lnTo>
                  <a:lnTo>
                    <a:pt x="53471" y="53498"/>
                  </a:lnTo>
                  <a:lnTo>
                    <a:pt x="24925" y="90461"/>
                  </a:lnTo>
                  <a:lnTo>
                    <a:pt x="6521" y="134084"/>
                  </a:lnTo>
                  <a:lnTo>
                    <a:pt x="0" y="182625"/>
                  </a:lnTo>
                  <a:lnTo>
                    <a:pt x="0" y="912749"/>
                  </a:lnTo>
                  <a:lnTo>
                    <a:pt x="6521" y="961290"/>
                  </a:lnTo>
                  <a:lnTo>
                    <a:pt x="24925" y="1004913"/>
                  </a:lnTo>
                  <a:lnTo>
                    <a:pt x="53471" y="1041876"/>
                  </a:lnTo>
                  <a:lnTo>
                    <a:pt x="90420" y="1070435"/>
                  </a:lnTo>
                  <a:lnTo>
                    <a:pt x="134030" y="1088849"/>
                  </a:lnTo>
                  <a:lnTo>
                    <a:pt x="182562" y="1095375"/>
                  </a:lnTo>
                  <a:lnTo>
                    <a:pt x="4637024" y="1095375"/>
                  </a:lnTo>
                  <a:lnTo>
                    <a:pt x="4685565" y="1088849"/>
                  </a:lnTo>
                  <a:lnTo>
                    <a:pt x="4729188" y="1070435"/>
                  </a:lnTo>
                  <a:lnTo>
                    <a:pt x="4766151" y="1041876"/>
                  </a:lnTo>
                  <a:lnTo>
                    <a:pt x="4794710" y="1004913"/>
                  </a:lnTo>
                  <a:lnTo>
                    <a:pt x="4813124" y="961290"/>
                  </a:lnTo>
                  <a:lnTo>
                    <a:pt x="4819650" y="912749"/>
                  </a:lnTo>
                  <a:lnTo>
                    <a:pt x="4819650" y="182625"/>
                  </a:lnTo>
                  <a:lnTo>
                    <a:pt x="4813124" y="134084"/>
                  </a:lnTo>
                  <a:lnTo>
                    <a:pt x="4794710" y="90461"/>
                  </a:lnTo>
                  <a:lnTo>
                    <a:pt x="4766151" y="53498"/>
                  </a:lnTo>
                  <a:lnTo>
                    <a:pt x="4729188" y="24939"/>
                  </a:lnTo>
                  <a:lnTo>
                    <a:pt x="4685565" y="6525"/>
                  </a:lnTo>
                  <a:lnTo>
                    <a:pt x="4637024" y="0"/>
                  </a:lnTo>
                  <a:close/>
                </a:path>
              </a:pathLst>
            </a:custGeom>
            <a:solidFill>
              <a:srgbClr val="DCE4F1">
                <a:alpha val="49018"/>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6" name="object 6"/>
            <p:cNvPicPr/>
            <p:nvPr/>
          </p:nvPicPr>
          <p:blipFill>
            <a:blip r:embed="rId3" cstate="print"/>
            <a:stretch>
              <a:fillRect/>
            </a:stretch>
          </p:blipFill>
          <p:spPr>
            <a:xfrm>
              <a:off x="942975" y="1685925"/>
              <a:ext cx="714375" cy="714375"/>
            </a:xfrm>
            <a:prstGeom prst="rect">
              <a:avLst/>
            </a:prstGeom>
          </p:spPr>
        </p:pic>
      </p:grpSp>
      <p:sp>
        <p:nvSpPr>
          <p:cNvPr id="7" name="object 7"/>
          <p:cNvSpPr txBox="1">
            <a:spLocks noGrp="1"/>
          </p:cNvSpPr>
          <p:nvPr>
            <p:ph type="title"/>
          </p:nvPr>
        </p:nvSpPr>
        <p:spPr>
          <a:prstGeom prst="rect">
            <a:avLst/>
          </a:prstGeom>
        </p:spPr>
        <p:txBody>
          <a:bodyPr vert="horz" wrap="square" lIns="0" tIns="136334" rIns="0" bIns="0" rtlCol="0">
            <a:spAutoFit/>
          </a:bodyPr>
          <a:lstStyle/>
          <a:p>
            <a:pPr marL="23495">
              <a:lnSpc>
                <a:spcPct val="100000"/>
              </a:lnSpc>
              <a:spcBef>
                <a:spcPts val="125"/>
              </a:spcBef>
            </a:pPr>
            <a:r>
              <a:rPr spc="-10" dirty="0">
                <a:solidFill>
                  <a:srgbClr val="4D5069"/>
                </a:solidFill>
              </a:rPr>
              <a:t>Milestones</a:t>
            </a:r>
          </a:p>
        </p:txBody>
      </p:sp>
      <p:grpSp>
        <p:nvGrpSpPr>
          <p:cNvPr id="8" name="object 8"/>
          <p:cNvGrpSpPr/>
          <p:nvPr/>
        </p:nvGrpSpPr>
        <p:grpSpPr>
          <a:xfrm>
            <a:off x="809625" y="4048125"/>
            <a:ext cx="4819650" cy="1085850"/>
            <a:chOff x="809625" y="4048125"/>
            <a:chExt cx="4819650" cy="1085850"/>
          </a:xfrm>
        </p:grpSpPr>
        <p:sp>
          <p:nvSpPr>
            <p:cNvPr id="9" name="object 9"/>
            <p:cNvSpPr/>
            <p:nvPr/>
          </p:nvSpPr>
          <p:spPr>
            <a:xfrm>
              <a:off x="809625" y="4048125"/>
              <a:ext cx="4819650" cy="1085850"/>
            </a:xfrm>
            <a:custGeom>
              <a:avLst/>
              <a:gdLst/>
              <a:ahLst/>
              <a:cxnLst/>
              <a:rect l="l" t="t" r="r" b="b"/>
              <a:pathLst>
                <a:path w="4819650" h="1085850">
                  <a:moveTo>
                    <a:pt x="4638675" y="0"/>
                  </a:moveTo>
                  <a:lnTo>
                    <a:pt x="180975" y="0"/>
                  </a:lnTo>
                  <a:lnTo>
                    <a:pt x="132864" y="6464"/>
                  </a:lnTo>
                  <a:lnTo>
                    <a:pt x="89633" y="24708"/>
                  </a:lnTo>
                  <a:lnTo>
                    <a:pt x="53006" y="53006"/>
                  </a:lnTo>
                  <a:lnTo>
                    <a:pt x="24708" y="89633"/>
                  </a:lnTo>
                  <a:lnTo>
                    <a:pt x="6464" y="132864"/>
                  </a:lnTo>
                  <a:lnTo>
                    <a:pt x="0" y="180975"/>
                  </a:lnTo>
                  <a:lnTo>
                    <a:pt x="0" y="904875"/>
                  </a:lnTo>
                  <a:lnTo>
                    <a:pt x="6464" y="952985"/>
                  </a:lnTo>
                  <a:lnTo>
                    <a:pt x="24708" y="996216"/>
                  </a:lnTo>
                  <a:lnTo>
                    <a:pt x="53006" y="1032843"/>
                  </a:lnTo>
                  <a:lnTo>
                    <a:pt x="89633" y="1061141"/>
                  </a:lnTo>
                  <a:lnTo>
                    <a:pt x="132864" y="1079385"/>
                  </a:lnTo>
                  <a:lnTo>
                    <a:pt x="180975" y="1085850"/>
                  </a:lnTo>
                  <a:lnTo>
                    <a:pt x="4638675" y="1085850"/>
                  </a:lnTo>
                  <a:lnTo>
                    <a:pt x="4686785" y="1079385"/>
                  </a:lnTo>
                  <a:lnTo>
                    <a:pt x="4730016" y="1061141"/>
                  </a:lnTo>
                  <a:lnTo>
                    <a:pt x="4766643" y="1032843"/>
                  </a:lnTo>
                  <a:lnTo>
                    <a:pt x="4794941" y="996216"/>
                  </a:lnTo>
                  <a:lnTo>
                    <a:pt x="4813185" y="952985"/>
                  </a:lnTo>
                  <a:lnTo>
                    <a:pt x="4819650" y="904875"/>
                  </a:lnTo>
                  <a:lnTo>
                    <a:pt x="4819650" y="180975"/>
                  </a:lnTo>
                  <a:lnTo>
                    <a:pt x="4813185" y="132864"/>
                  </a:lnTo>
                  <a:lnTo>
                    <a:pt x="4794941" y="89633"/>
                  </a:lnTo>
                  <a:lnTo>
                    <a:pt x="4766643" y="53006"/>
                  </a:lnTo>
                  <a:lnTo>
                    <a:pt x="4730016" y="24708"/>
                  </a:lnTo>
                  <a:lnTo>
                    <a:pt x="4686785" y="6464"/>
                  </a:lnTo>
                  <a:lnTo>
                    <a:pt x="4638675" y="0"/>
                  </a:lnTo>
                  <a:close/>
                </a:path>
              </a:pathLst>
            </a:custGeom>
            <a:solidFill>
              <a:srgbClr val="F0F9E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0" name="object 10"/>
            <p:cNvPicPr/>
            <p:nvPr/>
          </p:nvPicPr>
          <p:blipFill>
            <a:blip r:embed="rId4" cstate="print"/>
            <a:stretch>
              <a:fillRect/>
            </a:stretch>
          </p:blipFill>
          <p:spPr>
            <a:xfrm>
              <a:off x="942975" y="4229100"/>
              <a:ext cx="714375" cy="714375"/>
            </a:xfrm>
            <a:prstGeom prst="rect">
              <a:avLst/>
            </a:prstGeom>
          </p:spPr>
        </p:pic>
      </p:grpSp>
      <p:sp>
        <p:nvSpPr>
          <p:cNvPr id="11" name="object 11"/>
          <p:cNvSpPr txBox="1"/>
          <p:nvPr/>
        </p:nvSpPr>
        <p:spPr>
          <a:xfrm>
            <a:off x="6116701" y="1655445"/>
            <a:ext cx="5354955" cy="3299460"/>
          </a:xfrm>
          <a:prstGeom prst="rect">
            <a:avLst/>
          </a:prstGeom>
        </p:spPr>
        <p:txBody>
          <a:bodyPr vert="horz" wrap="square" lIns="0" tIns="8890" rIns="0" bIns="0" rtlCol="0">
            <a:spAutoFit/>
          </a:bodyPr>
          <a:lstStyle/>
          <a:p>
            <a:pPr marL="12700" marR="146685" lvl="0" indent="0" defTabSz="914400" eaLnBrk="1" fontAlgn="auto" latinLnBrk="0" hangingPunct="1">
              <a:lnSpc>
                <a:spcPct val="103000"/>
              </a:lnSpc>
              <a:spcBef>
                <a:spcPts val="70"/>
              </a:spcBef>
              <a:spcAft>
                <a:spcPts val="0"/>
              </a:spcAft>
              <a:buClrTx/>
              <a:buSzTx/>
              <a:buFontTx/>
              <a:buNone/>
              <a:tabLst/>
              <a:defRPr/>
            </a:pPr>
            <a:r>
              <a:rPr kumimoji="0" sz="1550" b="1" i="0" u="none" strike="noStrike" kern="0" cap="none" spc="0" normalizeH="0" baseline="0" noProof="0" dirty="0">
                <a:ln>
                  <a:noFill/>
                </a:ln>
                <a:solidFill>
                  <a:srgbClr val="4D5069"/>
                </a:solidFill>
                <a:effectLst/>
                <a:uLnTx/>
                <a:uFillTx/>
                <a:latin typeface="Calibri"/>
                <a:cs typeface="Calibri"/>
              </a:rPr>
              <a:t>Positive</a:t>
            </a:r>
            <a:r>
              <a:rPr kumimoji="0" sz="1550" b="1" i="0" u="none" strike="noStrike" kern="0" cap="none" spc="80"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EP</a:t>
            </a:r>
            <a:r>
              <a:rPr kumimoji="0" sz="1550" b="1" i="0" u="none" strike="noStrike" kern="0" cap="none" spc="4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Vote</a:t>
            </a:r>
            <a:r>
              <a:rPr kumimoji="0" sz="1550" b="1" i="0" u="none" strike="noStrike" kern="0" cap="none" spc="1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in</a:t>
            </a:r>
            <a:r>
              <a:rPr kumimoji="0" sz="1550" b="1" i="0" u="none" strike="noStrike" kern="0" cap="none" spc="3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February</a:t>
            </a:r>
            <a:r>
              <a:rPr kumimoji="0" sz="1550" b="1" i="0" u="none" strike="noStrike" kern="0" cap="none" spc="130"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and</a:t>
            </a:r>
            <a:r>
              <a:rPr kumimoji="0" sz="1550" b="1" i="0" u="none" strike="noStrike" kern="0" cap="none" spc="3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Council</a:t>
            </a:r>
            <a:r>
              <a:rPr kumimoji="0" sz="1550" b="1" i="0" u="none" strike="noStrike" kern="0" cap="none" spc="114"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Vote</a:t>
            </a:r>
            <a:r>
              <a:rPr kumimoji="0" sz="1550" b="1" i="0" u="none" strike="noStrike" kern="0" cap="none" spc="80"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in</a:t>
            </a:r>
            <a:r>
              <a:rPr kumimoji="0" sz="1550" b="1" i="0" u="none" strike="noStrike" kern="0" cap="none" spc="3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March</a:t>
            </a:r>
            <a:r>
              <a:rPr kumimoji="0" sz="1550" b="0" i="0" u="none" strike="noStrike" kern="0" cap="none" spc="0" normalizeH="0" baseline="0" noProof="0" dirty="0">
                <a:ln>
                  <a:noFill/>
                </a:ln>
                <a:solidFill>
                  <a:srgbClr val="4D5069"/>
                </a:solidFill>
                <a:effectLst/>
                <a:uLnTx/>
                <a:uFillTx/>
                <a:latin typeface="Calibri"/>
                <a:cs typeface="Calibri"/>
              </a:rPr>
              <a:t>-</a:t>
            </a:r>
            <a:r>
              <a:rPr kumimoji="0" sz="1550" b="0" i="0" u="none" strike="noStrike" kern="0" cap="none" spc="100" normalizeH="0" baseline="0" noProof="0" dirty="0">
                <a:ln>
                  <a:noFill/>
                </a:ln>
                <a:solidFill>
                  <a:srgbClr val="4D5069"/>
                </a:solidFill>
                <a:effectLst/>
                <a:uLnTx/>
                <a:uFillTx/>
                <a:latin typeface="Calibri"/>
                <a:cs typeface="Calibri"/>
              </a:rPr>
              <a:t> </a:t>
            </a:r>
            <a:r>
              <a:rPr kumimoji="0" sz="1550" b="0" i="0" u="none" strike="noStrike" kern="0" cap="none" spc="-10" normalizeH="0" baseline="0" noProof="0" dirty="0">
                <a:ln>
                  <a:noFill/>
                </a:ln>
                <a:solidFill>
                  <a:srgbClr val="4D5069"/>
                </a:solidFill>
                <a:effectLst/>
                <a:uLnTx/>
                <a:uFillTx/>
                <a:latin typeface="Calibri"/>
                <a:cs typeface="Calibri"/>
              </a:rPr>
              <a:t>Final </a:t>
            </a:r>
            <a:r>
              <a:rPr kumimoji="0" sz="1550" b="0" i="0" u="none" strike="noStrike" kern="0" cap="none" spc="0" normalizeH="0" baseline="0" noProof="0" dirty="0">
                <a:ln>
                  <a:noFill/>
                </a:ln>
                <a:solidFill>
                  <a:srgbClr val="4D5069"/>
                </a:solidFill>
                <a:effectLst/>
                <a:uLnTx/>
                <a:uFillTx/>
                <a:latin typeface="Calibri"/>
                <a:cs typeface="Calibri"/>
              </a:rPr>
              <a:t>signature</a:t>
            </a:r>
            <a:r>
              <a:rPr kumimoji="0" sz="1550" b="0" i="0" u="none" strike="noStrike" kern="0" cap="none" spc="7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expected</a:t>
            </a:r>
            <a:r>
              <a:rPr kumimoji="0" sz="1550" b="0" i="0" u="none" strike="noStrike" kern="0" cap="none" spc="18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in</a:t>
            </a:r>
            <a:r>
              <a:rPr kumimoji="0" sz="1550" b="0" i="0" u="none" strike="noStrike" kern="0" cap="none" spc="3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the</a:t>
            </a:r>
            <a:r>
              <a:rPr kumimoji="0" sz="1550" b="0" i="0" u="none" strike="noStrike" kern="0" cap="none" spc="7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EP</a:t>
            </a:r>
            <a:r>
              <a:rPr kumimoji="0" sz="1550" b="0" i="0" u="none" strike="noStrike" kern="0" cap="none" spc="4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Plenary</a:t>
            </a:r>
            <a:r>
              <a:rPr kumimoji="0" sz="1550" b="0" i="0" u="none" strike="noStrike" kern="0" cap="none" spc="14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in</a:t>
            </a:r>
            <a:r>
              <a:rPr kumimoji="0" sz="1550" b="0" i="0" u="none" strike="noStrike" kern="0" cap="none" spc="3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April</a:t>
            </a:r>
            <a:r>
              <a:rPr kumimoji="0" sz="1550" b="0" i="0" u="none" strike="noStrike" kern="0" cap="none" spc="12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and</a:t>
            </a:r>
            <a:r>
              <a:rPr kumimoji="0" sz="1550" b="0" i="0" u="none" strike="noStrike" kern="0" cap="none" spc="3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OJ</a:t>
            </a:r>
            <a:r>
              <a:rPr kumimoji="0" sz="1550" b="0" i="0" u="none" strike="noStrike" kern="0" cap="none" spc="-25" normalizeH="0" baseline="0" noProof="0" dirty="0">
                <a:ln>
                  <a:noFill/>
                </a:ln>
                <a:solidFill>
                  <a:srgbClr val="4D5069"/>
                </a:solidFill>
                <a:effectLst/>
                <a:uLnTx/>
                <a:uFillTx/>
                <a:latin typeface="Calibri"/>
                <a:cs typeface="Calibri"/>
              </a:rPr>
              <a:t> </a:t>
            </a:r>
            <a:r>
              <a:rPr kumimoji="0" sz="1550" b="0" i="0" u="none" strike="noStrike" kern="0" cap="none" spc="-10" normalizeH="0" baseline="0" noProof="0" dirty="0">
                <a:ln>
                  <a:noFill/>
                </a:ln>
                <a:solidFill>
                  <a:srgbClr val="4D5069"/>
                </a:solidFill>
                <a:effectLst/>
                <a:uLnTx/>
                <a:uFillTx/>
                <a:latin typeface="Calibri"/>
                <a:cs typeface="Calibri"/>
              </a:rPr>
              <a:t>publication </a:t>
            </a:r>
            <a:r>
              <a:rPr kumimoji="0" sz="1550" b="0" i="0" u="none" strike="noStrike" kern="0" cap="none" spc="0" normalizeH="0" baseline="0" noProof="0" dirty="0">
                <a:ln>
                  <a:noFill/>
                </a:ln>
                <a:solidFill>
                  <a:srgbClr val="4D5069"/>
                </a:solidFill>
                <a:effectLst/>
                <a:uLnTx/>
                <a:uFillTx/>
                <a:latin typeface="Calibri"/>
                <a:cs typeface="Calibri"/>
              </a:rPr>
              <a:t>expected</a:t>
            </a:r>
            <a:r>
              <a:rPr kumimoji="0" sz="1550" b="0" i="0" u="none" strike="noStrike" kern="0" cap="none" spc="15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in</a:t>
            </a:r>
            <a:r>
              <a:rPr kumimoji="0" sz="1550" b="0" i="0" u="none" strike="noStrike" kern="0" cap="none" spc="5" normalizeH="0" baseline="0" noProof="0" dirty="0">
                <a:ln>
                  <a:noFill/>
                </a:ln>
                <a:solidFill>
                  <a:srgbClr val="4D5069"/>
                </a:solidFill>
                <a:effectLst/>
                <a:uLnTx/>
                <a:uFillTx/>
                <a:latin typeface="Calibri"/>
                <a:cs typeface="Calibri"/>
              </a:rPr>
              <a:t> </a:t>
            </a:r>
            <a:r>
              <a:rPr kumimoji="0" sz="1550" b="0" i="0" u="none" strike="noStrike" kern="0" cap="none" spc="-25" normalizeH="0" baseline="0" noProof="0" dirty="0">
                <a:ln>
                  <a:noFill/>
                </a:ln>
                <a:solidFill>
                  <a:srgbClr val="4D5069"/>
                </a:solidFill>
                <a:effectLst/>
                <a:uLnTx/>
                <a:uFillTx/>
                <a:latin typeface="Calibri"/>
                <a:cs typeface="Calibri"/>
              </a:rPr>
              <a:t>May</a:t>
            </a:r>
            <a:endParaRPr kumimoji="0" sz="155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55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570"/>
              </a:spcBef>
              <a:spcAft>
                <a:spcPts val="0"/>
              </a:spcAft>
              <a:buClrTx/>
              <a:buSzTx/>
              <a:buFontTx/>
              <a:buNone/>
              <a:tabLst/>
              <a:defRPr/>
            </a:pPr>
            <a:endParaRPr kumimoji="0" sz="1550" b="0" i="0" u="none" strike="noStrike" kern="0" cap="none" spc="0" normalizeH="0" baseline="0" noProof="0">
              <a:ln>
                <a:noFill/>
              </a:ln>
              <a:solidFill>
                <a:sysClr val="windowText" lastClr="000000"/>
              </a:solidFill>
              <a:effectLst/>
              <a:uLnTx/>
              <a:uFillTx/>
              <a:latin typeface="Calibri"/>
              <a:cs typeface="Calibri"/>
            </a:endParaRPr>
          </a:p>
          <a:p>
            <a:pPr marL="12700" marR="109220" lvl="0" indent="0" defTabSz="914400" eaLnBrk="1" fontAlgn="auto" latinLnBrk="0" hangingPunct="1">
              <a:lnSpc>
                <a:spcPct val="103000"/>
              </a:lnSpc>
              <a:spcBef>
                <a:spcPts val="5"/>
              </a:spcBef>
              <a:spcAft>
                <a:spcPts val="0"/>
              </a:spcAft>
              <a:buClrTx/>
              <a:buSzTx/>
              <a:buFontTx/>
              <a:buNone/>
              <a:tabLst/>
              <a:defRPr/>
            </a:pPr>
            <a:r>
              <a:rPr kumimoji="0" sz="1550" b="1" i="0" u="none" strike="noStrike" kern="0" cap="none" spc="0" normalizeH="0" baseline="0" noProof="0" dirty="0">
                <a:ln>
                  <a:noFill/>
                </a:ln>
                <a:solidFill>
                  <a:srgbClr val="585858"/>
                </a:solidFill>
                <a:effectLst/>
                <a:uLnTx/>
                <a:uFillTx/>
                <a:latin typeface="Calibri"/>
                <a:cs typeface="Calibri"/>
              </a:rPr>
              <a:t>Published</a:t>
            </a:r>
            <a:r>
              <a:rPr kumimoji="0" sz="1550" b="1" i="0" u="none" strike="noStrike" kern="0" cap="none" spc="295" normalizeH="0" baseline="0" noProof="0" dirty="0">
                <a:ln>
                  <a:noFill/>
                </a:ln>
                <a:solidFill>
                  <a:srgbClr val="585858"/>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the</a:t>
            </a:r>
            <a:r>
              <a:rPr kumimoji="0" sz="1550" b="1" i="0" u="none" strike="noStrike" kern="0" cap="none" spc="9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Architecture</a:t>
            </a:r>
            <a:r>
              <a:rPr kumimoji="0" sz="1550" b="1" i="0" u="none" strike="noStrike" kern="0" cap="none" spc="27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Reference</a:t>
            </a:r>
            <a:r>
              <a:rPr kumimoji="0" sz="1550" b="1" i="0" u="none" strike="noStrike" kern="0" cap="none" spc="-6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Framework</a:t>
            </a:r>
            <a:r>
              <a:rPr kumimoji="0" sz="1550" b="1" i="0" u="none" strike="noStrike" kern="0" cap="none" spc="14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(ARF)</a:t>
            </a:r>
            <a:r>
              <a:rPr kumimoji="0" sz="1550" b="1" i="0" u="none" strike="noStrike" kern="0" cap="none" spc="2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1.3</a:t>
            </a:r>
            <a:r>
              <a:rPr kumimoji="0" sz="1550" b="0" i="0" u="none" strike="noStrike" kern="0" cap="none" spc="0" normalizeH="0" baseline="0" noProof="0" dirty="0">
                <a:ln>
                  <a:noFill/>
                </a:ln>
                <a:solidFill>
                  <a:srgbClr val="4D5069"/>
                </a:solidFill>
                <a:effectLst/>
                <a:uLnTx/>
                <a:uFillTx/>
                <a:latin typeface="Calibri"/>
                <a:cs typeface="Calibri"/>
              </a:rPr>
              <a:t>,</a:t>
            </a:r>
            <a:r>
              <a:rPr kumimoji="0" sz="1550" b="0" i="0" u="none" strike="noStrike" kern="0" cap="none" spc="45" normalizeH="0" baseline="0" noProof="0" dirty="0">
                <a:ln>
                  <a:noFill/>
                </a:ln>
                <a:solidFill>
                  <a:srgbClr val="4D5069"/>
                </a:solidFill>
                <a:effectLst/>
                <a:uLnTx/>
                <a:uFillTx/>
                <a:latin typeface="Calibri"/>
                <a:cs typeface="Calibri"/>
              </a:rPr>
              <a:t> </a:t>
            </a:r>
            <a:r>
              <a:rPr kumimoji="0" sz="1550" b="0" i="0" u="none" strike="noStrike" kern="0" cap="none" spc="-25" normalizeH="0" baseline="0" noProof="0" dirty="0">
                <a:ln>
                  <a:noFill/>
                </a:ln>
                <a:solidFill>
                  <a:srgbClr val="4D5069"/>
                </a:solidFill>
                <a:effectLst/>
                <a:uLnTx/>
                <a:uFillTx/>
                <a:latin typeface="Calibri"/>
                <a:cs typeface="Calibri"/>
              </a:rPr>
              <a:t>to </a:t>
            </a:r>
            <a:r>
              <a:rPr kumimoji="0" sz="1550" b="0" i="0" u="none" strike="noStrike" kern="0" cap="none" spc="0" normalizeH="0" baseline="0" noProof="0" dirty="0">
                <a:ln>
                  <a:noFill/>
                </a:ln>
                <a:solidFill>
                  <a:srgbClr val="4D5069"/>
                </a:solidFill>
                <a:effectLst/>
                <a:uLnTx/>
                <a:uFillTx/>
                <a:latin typeface="Calibri"/>
                <a:cs typeface="Calibri"/>
              </a:rPr>
              <a:t>be</a:t>
            </a:r>
            <a:r>
              <a:rPr kumimoji="0" sz="1550" b="0" i="0" u="none" strike="noStrike" kern="0" cap="none" spc="5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followed</a:t>
            </a:r>
            <a:r>
              <a:rPr kumimoji="0" sz="1550" b="0" i="0" u="none" strike="noStrike" kern="0" cap="none" spc="9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by</a:t>
            </a:r>
            <a:r>
              <a:rPr kumimoji="0" sz="1550" b="0" i="0" u="none" strike="noStrike" kern="0" cap="none" spc="-2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new</a:t>
            </a:r>
            <a:r>
              <a:rPr kumimoji="0" sz="1550" b="0" i="0" u="none" strike="noStrike" kern="0" cap="none" spc="9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ARF</a:t>
            </a:r>
            <a:r>
              <a:rPr kumimoji="0" sz="1550" b="0" i="0" u="none" strike="noStrike" kern="0" cap="none" spc="12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draft</a:t>
            </a:r>
            <a:r>
              <a:rPr kumimoji="0" sz="1550" b="0" i="0" u="none" strike="noStrike" kern="0" cap="none" spc="9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versions</a:t>
            </a:r>
            <a:r>
              <a:rPr kumimoji="0" sz="1550" b="0" i="0" u="none" strike="noStrike" kern="0" cap="none" spc="15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to</a:t>
            </a:r>
            <a:r>
              <a:rPr kumimoji="0" sz="1550" b="0" i="0" u="none" strike="noStrike" kern="0" cap="none" spc="1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be</a:t>
            </a:r>
            <a:r>
              <a:rPr kumimoji="0" sz="1550" b="0" i="0" u="none" strike="noStrike" kern="0" cap="none" spc="6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published</a:t>
            </a:r>
            <a:r>
              <a:rPr kumimoji="0" sz="1550" b="0" i="0" u="none" strike="noStrike" kern="0" cap="none" spc="95" normalizeH="0" baseline="0" noProof="0" dirty="0">
                <a:ln>
                  <a:noFill/>
                </a:ln>
                <a:solidFill>
                  <a:srgbClr val="4D5069"/>
                </a:solidFill>
                <a:effectLst/>
                <a:uLnTx/>
                <a:uFillTx/>
                <a:latin typeface="Calibri"/>
                <a:cs typeface="Calibri"/>
              </a:rPr>
              <a:t> </a:t>
            </a:r>
            <a:r>
              <a:rPr kumimoji="0" sz="1550" b="0" i="0" u="none" strike="noStrike" kern="0" cap="none" spc="-25" normalizeH="0" baseline="0" noProof="0" dirty="0">
                <a:ln>
                  <a:noFill/>
                </a:ln>
                <a:solidFill>
                  <a:srgbClr val="4D5069"/>
                </a:solidFill>
                <a:effectLst/>
                <a:uLnTx/>
                <a:uFillTx/>
                <a:latin typeface="Calibri"/>
                <a:cs typeface="Calibri"/>
              </a:rPr>
              <a:t>on </a:t>
            </a:r>
            <a:r>
              <a:rPr kumimoji="0" sz="1550" b="0" i="0" u="none" strike="noStrike" kern="0" cap="none" spc="0" normalizeH="0" baseline="0" noProof="0" dirty="0">
                <a:ln>
                  <a:noFill/>
                </a:ln>
                <a:solidFill>
                  <a:srgbClr val="4D5069"/>
                </a:solidFill>
                <a:effectLst/>
                <a:uLnTx/>
                <a:uFillTx/>
                <a:latin typeface="Calibri"/>
                <a:cs typeface="Calibri"/>
              </a:rPr>
              <a:t>GitHub</a:t>
            </a:r>
            <a:r>
              <a:rPr kumimoji="0" sz="1550" b="0" i="0" u="none" strike="noStrike" kern="0" cap="none" spc="12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for</a:t>
            </a:r>
            <a:r>
              <a:rPr kumimoji="0" sz="1550" b="0" i="0" u="none" strike="noStrike" kern="0" cap="none" spc="10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public</a:t>
            </a:r>
            <a:r>
              <a:rPr kumimoji="0" sz="1550" b="0" i="0" u="none" strike="noStrike" kern="0" cap="none" spc="60" normalizeH="0" baseline="0" noProof="0" dirty="0">
                <a:ln>
                  <a:noFill/>
                </a:ln>
                <a:solidFill>
                  <a:srgbClr val="4D5069"/>
                </a:solidFill>
                <a:effectLst/>
                <a:uLnTx/>
                <a:uFillTx/>
                <a:latin typeface="Calibri"/>
                <a:cs typeface="Calibri"/>
              </a:rPr>
              <a:t> </a:t>
            </a:r>
            <a:r>
              <a:rPr kumimoji="0" sz="1550" b="0" i="0" u="none" strike="noStrike" kern="0" cap="none" spc="-10" normalizeH="0" baseline="0" noProof="0" dirty="0">
                <a:ln>
                  <a:noFill/>
                </a:ln>
                <a:solidFill>
                  <a:srgbClr val="4D5069"/>
                </a:solidFill>
                <a:effectLst/>
                <a:uLnTx/>
                <a:uFillTx/>
                <a:latin typeface="Calibri"/>
                <a:cs typeface="Calibri"/>
              </a:rPr>
              <a:t>feedback</a:t>
            </a:r>
            <a:endParaRPr kumimoji="0" sz="155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55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415"/>
              </a:spcBef>
              <a:spcAft>
                <a:spcPts val="0"/>
              </a:spcAft>
              <a:buClrTx/>
              <a:buSzTx/>
              <a:buFontTx/>
              <a:buNone/>
              <a:tabLst/>
              <a:defRPr/>
            </a:pPr>
            <a:endParaRPr kumimoji="0" sz="1550" b="0" i="0" u="none" strike="noStrike" kern="0" cap="none" spc="0" normalizeH="0" baseline="0" noProof="0">
              <a:ln>
                <a:noFill/>
              </a:ln>
              <a:solidFill>
                <a:sysClr val="windowText" lastClr="000000"/>
              </a:solidFill>
              <a:effectLst/>
              <a:uLnTx/>
              <a:uFillTx/>
              <a:latin typeface="Calibri"/>
              <a:cs typeface="Calibri"/>
            </a:endParaRPr>
          </a:p>
          <a:p>
            <a:pPr marL="12700" marR="5080" lvl="0" indent="0" defTabSz="914400" eaLnBrk="1" fontAlgn="auto" latinLnBrk="0" hangingPunct="1">
              <a:lnSpc>
                <a:spcPct val="103000"/>
              </a:lnSpc>
              <a:spcBef>
                <a:spcPts val="5"/>
              </a:spcBef>
              <a:spcAft>
                <a:spcPts val="0"/>
              </a:spcAft>
              <a:buClrTx/>
              <a:buSzTx/>
              <a:buFontTx/>
              <a:buNone/>
              <a:tabLst/>
              <a:defRPr/>
            </a:pPr>
            <a:r>
              <a:rPr kumimoji="0" sz="1550" b="1" i="0" u="none" strike="noStrike" kern="0" cap="none" spc="0" normalizeH="0" baseline="0" noProof="0" dirty="0">
                <a:ln>
                  <a:noFill/>
                </a:ln>
                <a:solidFill>
                  <a:srgbClr val="4D5069"/>
                </a:solidFill>
                <a:effectLst/>
                <a:uLnTx/>
                <a:uFillTx/>
                <a:latin typeface="Calibri"/>
                <a:cs typeface="Calibri"/>
              </a:rPr>
              <a:t>Published</a:t>
            </a:r>
            <a:r>
              <a:rPr kumimoji="0" sz="1550" b="1" i="0" u="none" strike="noStrike" kern="0" cap="none" spc="200"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first</a:t>
            </a:r>
            <a:r>
              <a:rPr kumimoji="0" sz="1550" b="1" i="0" u="none" strike="noStrike" kern="0" cap="none" spc="-10"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release</a:t>
            </a:r>
            <a:r>
              <a:rPr kumimoji="0" sz="1550" b="1" i="0" u="none" strike="noStrike" kern="0" cap="none" spc="110"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of</a:t>
            </a:r>
            <a:r>
              <a:rPr kumimoji="0" sz="1550" b="1" i="0" u="none" strike="noStrike" kern="0" cap="none" spc="30"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libraries</a:t>
            </a:r>
            <a:r>
              <a:rPr kumimoji="0" sz="1550" b="1" i="0" u="none" strike="noStrike" kern="0" cap="none" spc="12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and</a:t>
            </a:r>
            <a:r>
              <a:rPr kumimoji="0" sz="1550" b="1" i="0" u="none" strike="noStrike" kern="0" cap="none" spc="130"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software</a:t>
            </a:r>
            <a:r>
              <a:rPr kumimoji="0" sz="1550" b="1" i="0" u="none" strike="noStrike" kern="0" cap="none" spc="110"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components</a:t>
            </a:r>
            <a:r>
              <a:rPr kumimoji="0" sz="1550" b="0" i="0" u="none" strike="noStrike" kern="0" cap="none" spc="0" normalizeH="0" baseline="0" noProof="0" dirty="0">
                <a:ln>
                  <a:noFill/>
                </a:ln>
                <a:solidFill>
                  <a:srgbClr val="4D5069"/>
                </a:solidFill>
                <a:effectLst/>
                <a:uLnTx/>
                <a:uFillTx/>
                <a:latin typeface="Calibri"/>
                <a:cs typeface="Calibri"/>
              </a:rPr>
              <a:t>,</a:t>
            </a:r>
            <a:r>
              <a:rPr kumimoji="0" sz="1550" b="0" i="0" u="none" strike="noStrike" kern="0" cap="none" spc="204" normalizeH="0" baseline="0" noProof="0" dirty="0">
                <a:ln>
                  <a:noFill/>
                </a:ln>
                <a:solidFill>
                  <a:srgbClr val="4D5069"/>
                </a:solidFill>
                <a:effectLst/>
                <a:uLnTx/>
                <a:uFillTx/>
                <a:latin typeface="Calibri"/>
                <a:cs typeface="Calibri"/>
              </a:rPr>
              <a:t> </a:t>
            </a:r>
            <a:r>
              <a:rPr kumimoji="0" sz="1550" b="0" i="0" u="none" strike="noStrike" kern="0" cap="none" spc="-25" normalizeH="0" baseline="0" noProof="0" dirty="0">
                <a:ln>
                  <a:noFill/>
                </a:ln>
                <a:solidFill>
                  <a:srgbClr val="4D5069"/>
                </a:solidFill>
                <a:effectLst/>
                <a:uLnTx/>
                <a:uFillTx/>
                <a:latin typeface="Calibri"/>
                <a:cs typeface="Calibri"/>
              </a:rPr>
              <a:t>to </a:t>
            </a:r>
            <a:r>
              <a:rPr kumimoji="0" sz="1550" b="0" i="0" u="none" strike="noStrike" kern="0" cap="none" spc="0" normalizeH="0" baseline="0" noProof="0" dirty="0">
                <a:ln>
                  <a:noFill/>
                </a:ln>
                <a:solidFill>
                  <a:srgbClr val="4D5069"/>
                </a:solidFill>
                <a:effectLst/>
                <a:uLnTx/>
                <a:uFillTx/>
                <a:latin typeface="Calibri"/>
                <a:cs typeface="Calibri"/>
              </a:rPr>
              <a:t>be</a:t>
            </a:r>
            <a:r>
              <a:rPr kumimoji="0" sz="1550" b="0" i="0" u="none" strike="noStrike" kern="0" cap="none" spc="4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followed</a:t>
            </a:r>
            <a:r>
              <a:rPr kumimoji="0" sz="1550" b="0" i="0" u="none" strike="noStrike" kern="0" cap="none" spc="7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by</a:t>
            </a:r>
            <a:r>
              <a:rPr kumimoji="0" sz="1550" b="0" i="0" u="none" strike="noStrike" kern="0" cap="none" spc="-3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regular</a:t>
            </a:r>
            <a:r>
              <a:rPr kumimoji="0" sz="1550" b="0" i="0" u="none" strike="noStrike" kern="0" cap="none" spc="15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releases</a:t>
            </a:r>
            <a:r>
              <a:rPr kumimoji="0" sz="1550" b="0" i="0" u="none" strike="noStrike" kern="0" cap="none" spc="14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based</a:t>
            </a:r>
            <a:r>
              <a:rPr kumimoji="0" sz="1550" b="0" i="0" u="none" strike="noStrike" kern="0" cap="none" spc="15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on</a:t>
            </a:r>
            <a:r>
              <a:rPr kumimoji="0" sz="1550" b="0" i="0" u="none" strike="noStrike" kern="0" cap="none" spc="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feedback</a:t>
            </a:r>
            <a:r>
              <a:rPr kumimoji="0" sz="1550" b="0" i="0" u="none" strike="noStrike" kern="0" cap="none" spc="18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from</a:t>
            </a:r>
            <a:r>
              <a:rPr kumimoji="0" sz="1550" b="0" i="0" u="none" strike="noStrike" kern="0" cap="none" spc="95" normalizeH="0" baseline="0" noProof="0" dirty="0">
                <a:ln>
                  <a:noFill/>
                </a:ln>
                <a:solidFill>
                  <a:srgbClr val="4D5069"/>
                </a:solidFill>
                <a:effectLst/>
                <a:uLnTx/>
                <a:uFillTx/>
                <a:latin typeface="Calibri"/>
                <a:cs typeface="Calibri"/>
              </a:rPr>
              <a:t> </a:t>
            </a:r>
            <a:r>
              <a:rPr kumimoji="0" sz="1550" b="0" i="0" u="none" strike="noStrike" kern="0" cap="none" spc="-10" normalizeH="0" baseline="0" noProof="0" dirty="0">
                <a:ln>
                  <a:noFill/>
                </a:ln>
                <a:solidFill>
                  <a:srgbClr val="4D5069"/>
                </a:solidFill>
                <a:effectLst/>
                <a:uLnTx/>
                <a:uFillTx/>
                <a:latin typeface="Calibri"/>
                <a:cs typeface="Calibri"/>
              </a:rPr>
              <a:t>pilots </a:t>
            </a:r>
            <a:r>
              <a:rPr kumimoji="0" sz="1550" b="0" i="0" u="none" strike="noStrike" kern="0" cap="none" spc="0" normalizeH="0" baseline="0" noProof="0" dirty="0">
                <a:ln>
                  <a:noFill/>
                </a:ln>
                <a:solidFill>
                  <a:srgbClr val="4D5069"/>
                </a:solidFill>
                <a:effectLst/>
                <a:uLnTx/>
                <a:uFillTx/>
                <a:latin typeface="Calibri"/>
                <a:cs typeface="Calibri"/>
              </a:rPr>
              <a:t>and</a:t>
            </a:r>
            <a:r>
              <a:rPr kumimoji="0" sz="1550" b="0" i="0" u="none" strike="noStrike" kern="0" cap="none" spc="3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updates</a:t>
            </a:r>
            <a:r>
              <a:rPr kumimoji="0" sz="1550" b="0" i="0" u="none" strike="noStrike" kern="0" cap="none" spc="17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to</a:t>
            </a:r>
            <a:r>
              <a:rPr kumimoji="0" sz="1550" b="0" i="0" u="none" strike="noStrike" kern="0" cap="none" spc="2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the</a:t>
            </a:r>
            <a:r>
              <a:rPr kumimoji="0" sz="1550" b="0" i="0" u="none" strike="noStrike" kern="0" cap="none" spc="80" normalizeH="0" baseline="0" noProof="0" dirty="0">
                <a:ln>
                  <a:noFill/>
                </a:ln>
                <a:solidFill>
                  <a:srgbClr val="4D5069"/>
                </a:solidFill>
                <a:effectLst/>
                <a:uLnTx/>
                <a:uFillTx/>
                <a:latin typeface="Calibri"/>
                <a:cs typeface="Calibri"/>
              </a:rPr>
              <a:t> </a:t>
            </a:r>
            <a:r>
              <a:rPr kumimoji="0" sz="1550" b="0" i="0" u="none" strike="noStrike" kern="0" cap="none" spc="-25" normalizeH="0" baseline="0" noProof="0" dirty="0">
                <a:ln>
                  <a:noFill/>
                </a:ln>
                <a:solidFill>
                  <a:srgbClr val="4D5069"/>
                </a:solidFill>
                <a:effectLst/>
                <a:uLnTx/>
                <a:uFillTx/>
                <a:latin typeface="Calibri"/>
                <a:cs typeface="Calibri"/>
              </a:rPr>
              <a:t>ARF</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12" name="object 12"/>
          <p:cNvSpPr/>
          <p:nvPr/>
        </p:nvSpPr>
        <p:spPr>
          <a:xfrm>
            <a:off x="809625" y="2771775"/>
            <a:ext cx="4819650" cy="1085850"/>
          </a:xfrm>
          <a:custGeom>
            <a:avLst/>
            <a:gdLst/>
            <a:ahLst/>
            <a:cxnLst/>
            <a:rect l="l" t="t" r="r" b="b"/>
            <a:pathLst>
              <a:path w="4819650" h="1085850">
                <a:moveTo>
                  <a:pt x="4638675" y="0"/>
                </a:moveTo>
                <a:lnTo>
                  <a:pt x="180975" y="0"/>
                </a:lnTo>
                <a:lnTo>
                  <a:pt x="132864" y="6464"/>
                </a:lnTo>
                <a:lnTo>
                  <a:pt x="89633" y="24708"/>
                </a:lnTo>
                <a:lnTo>
                  <a:pt x="53006" y="53006"/>
                </a:lnTo>
                <a:lnTo>
                  <a:pt x="24708" y="89633"/>
                </a:lnTo>
                <a:lnTo>
                  <a:pt x="6464" y="132864"/>
                </a:lnTo>
                <a:lnTo>
                  <a:pt x="0" y="180975"/>
                </a:lnTo>
                <a:lnTo>
                  <a:pt x="0" y="904875"/>
                </a:lnTo>
                <a:lnTo>
                  <a:pt x="6464" y="952985"/>
                </a:lnTo>
                <a:lnTo>
                  <a:pt x="24708" y="996216"/>
                </a:lnTo>
                <a:lnTo>
                  <a:pt x="53006" y="1032843"/>
                </a:lnTo>
                <a:lnTo>
                  <a:pt x="89633" y="1061141"/>
                </a:lnTo>
                <a:lnTo>
                  <a:pt x="132864" y="1079385"/>
                </a:lnTo>
                <a:lnTo>
                  <a:pt x="180975" y="1085850"/>
                </a:lnTo>
                <a:lnTo>
                  <a:pt x="4638675" y="1085850"/>
                </a:lnTo>
                <a:lnTo>
                  <a:pt x="4686785" y="1079385"/>
                </a:lnTo>
                <a:lnTo>
                  <a:pt x="4730016" y="1061141"/>
                </a:lnTo>
                <a:lnTo>
                  <a:pt x="4766643" y="1032843"/>
                </a:lnTo>
                <a:lnTo>
                  <a:pt x="4794941" y="996216"/>
                </a:lnTo>
                <a:lnTo>
                  <a:pt x="4813185" y="952985"/>
                </a:lnTo>
                <a:lnTo>
                  <a:pt x="4819650" y="904875"/>
                </a:lnTo>
                <a:lnTo>
                  <a:pt x="4819650" y="180975"/>
                </a:lnTo>
                <a:lnTo>
                  <a:pt x="4813185" y="132864"/>
                </a:lnTo>
                <a:lnTo>
                  <a:pt x="4794941" y="89633"/>
                </a:lnTo>
                <a:lnTo>
                  <a:pt x="4766643" y="53006"/>
                </a:lnTo>
                <a:lnTo>
                  <a:pt x="4730016" y="24708"/>
                </a:lnTo>
                <a:lnTo>
                  <a:pt x="4686785" y="6464"/>
                </a:lnTo>
                <a:lnTo>
                  <a:pt x="4638675" y="0"/>
                </a:lnTo>
                <a:close/>
              </a:path>
            </a:pathLst>
          </a:custGeom>
          <a:solidFill>
            <a:srgbClr val="FDF1C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3"/>
          <p:cNvSpPr txBox="1"/>
          <p:nvPr/>
        </p:nvSpPr>
        <p:spPr>
          <a:xfrm>
            <a:off x="1733550" y="1670154"/>
            <a:ext cx="3622675" cy="1921510"/>
          </a:xfrm>
          <a:prstGeom prst="rect">
            <a:avLst/>
          </a:prstGeom>
        </p:spPr>
        <p:txBody>
          <a:bodyPr vert="horz" wrap="square" lIns="0" tIns="34290" rIns="0" bIns="0" rtlCol="0">
            <a:spAutoFit/>
          </a:bodyPr>
          <a:lstStyle/>
          <a:p>
            <a:pPr marL="31750" marR="0" lvl="0" indent="0" defTabSz="914400" eaLnBrk="1" fontAlgn="auto" latinLnBrk="0" hangingPunct="1">
              <a:lnSpc>
                <a:spcPct val="100000"/>
              </a:lnSpc>
              <a:spcBef>
                <a:spcPts val="270"/>
              </a:spcBef>
              <a:spcAft>
                <a:spcPts val="0"/>
              </a:spcAft>
              <a:buClrTx/>
              <a:buSzTx/>
              <a:buFontTx/>
              <a:buNone/>
              <a:tabLst/>
              <a:defRPr/>
            </a:pPr>
            <a:r>
              <a:rPr kumimoji="0" sz="1500" b="1" i="0" u="none" strike="noStrike" kern="0" cap="none" spc="-10" normalizeH="0" baseline="0" noProof="0" dirty="0">
                <a:ln>
                  <a:noFill/>
                </a:ln>
                <a:solidFill>
                  <a:sysClr val="windowText" lastClr="000000"/>
                </a:solidFill>
                <a:effectLst/>
                <a:uLnTx/>
                <a:uFillTx/>
                <a:latin typeface="Calibri"/>
                <a:cs typeface="Calibri"/>
              </a:rPr>
              <a:t>Legislative</a:t>
            </a:r>
            <a:r>
              <a:rPr kumimoji="0" sz="1500" b="1" i="0" u="none" strike="noStrike" kern="0" cap="none" spc="5" normalizeH="0" baseline="0" noProof="0" dirty="0">
                <a:ln>
                  <a:noFill/>
                </a:ln>
                <a:solidFill>
                  <a:sysClr val="windowText" lastClr="000000"/>
                </a:solidFill>
                <a:effectLst/>
                <a:uLnTx/>
                <a:uFillTx/>
                <a:latin typeface="Calibri"/>
                <a:cs typeface="Calibri"/>
              </a:rPr>
              <a:t> </a:t>
            </a:r>
            <a:r>
              <a:rPr kumimoji="0" sz="1500" b="1" i="0" u="none" strike="noStrike" kern="0" cap="none" spc="-10" normalizeH="0" baseline="0" noProof="0" dirty="0">
                <a:ln>
                  <a:noFill/>
                </a:ln>
                <a:solidFill>
                  <a:sysClr val="windowText" lastClr="000000"/>
                </a:solidFill>
                <a:effectLst/>
                <a:uLnTx/>
                <a:uFillTx/>
                <a:latin typeface="Calibri"/>
                <a:cs typeface="Calibri"/>
              </a:rPr>
              <a:t>Process</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12700" marR="22860" lvl="0" indent="0" defTabSz="914400" eaLnBrk="1" fontAlgn="auto" latinLnBrk="0" hangingPunct="1">
              <a:lnSpc>
                <a:spcPts val="1730"/>
              </a:lnSpc>
              <a:spcBef>
                <a:spcPts val="365"/>
              </a:spcBef>
              <a:spcAft>
                <a:spcPts val="0"/>
              </a:spcAft>
              <a:buClrTx/>
              <a:buSzTx/>
              <a:buFontTx/>
              <a:buNone/>
              <a:tabLst/>
              <a:defRPr/>
            </a:pPr>
            <a:r>
              <a:rPr kumimoji="0" sz="1550" b="0" i="0" u="none" strike="noStrike" kern="0" cap="none" spc="0" normalizeH="0" baseline="0" noProof="0" dirty="0">
                <a:ln>
                  <a:noFill/>
                </a:ln>
                <a:solidFill>
                  <a:srgbClr val="4D5069"/>
                </a:solidFill>
                <a:effectLst/>
                <a:uLnTx/>
                <a:uFillTx/>
                <a:latin typeface="Calibri"/>
                <a:cs typeface="Calibri"/>
              </a:rPr>
              <a:t>Successful</a:t>
            </a:r>
            <a:r>
              <a:rPr kumimoji="0" sz="1550" b="0" i="0" u="none" strike="noStrike" kern="0" cap="none" spc="14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regulation</a:t>
            </a:r>
            <a:r>
              <a:rPr kumimoji="0" sz="1550" b="0" i="0" u="none" strike="noStrike" kern="0" cap="none" spc="21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adoption</a:t>
            </a:r>
            <a:r>
              <a:rPr kumimoji="0" sz="1550" b="0" i="0" u="none" strike="noStrike" kern="0" cap="none" spc="13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and</a:t>
            </a:r>
            <a:r>
              <a:rPr kumimoji="0" sz="1550" b="0" i="0" u="none" strike="noStrike" kern="0" cap="none" spc="50" normalizeH="0" baseline="0" noProof="0" dirty="0">
                <a:ln>
                  <a:noFill/>
                </a:ln>
                <a:solidFill>
                  <a:srgbClr val="4D5069"/>
                </a:solidFill>
                <a:effectLst/>
                <a:uLnTx/>
                <a:uFillTx/>
                <a:latin typeface="Calibri"/>
                <a:cs typeface="Calibri"/>
              </a:rPr>
              <a:t> </a:t>
            </a:r>
            <a:r>
              <a:rPr kumimoji="0" sz="1550" b="0" i="0" u="none" strike="noStrike" kern="0" cap="none" spc="-10" normalizeH="0" baseline="0" noProof="0" dirty="0">
                <a:ln>
                  <a:noFill/>
                </a:ln>
                <a:solidFill>
                  <a:srgbClr val="4D5069"/>
                </a:solidFill>
                <a:effectLst/>
                <a:uLnTx/>
                <a:uFillTx/>
                <a:latin typeface="Calibri"/>
                <a:cs typeface="Calibri"/>
              </a:rPr>
              <a:t>ongoing </a:t>
            </a:r>
            <a:r>
              <a:rPr kumimoji="0" sz="1550" b="0" i="0" u="none" strike="noStrike" kern="0" cap="none" spc="0" normalizeH="0" baseline="0" noProof="0" dirty="0">
                <a:ln>
                  <a:noFill/>
                </a:ln>
                <a:solidFill>
                  <a:srgbClr val="4D5069"/>
                </a:solidFill>
                <a:effectLst/>
                <a:uLnTx/>
                <a:uFillTx/>
                <a:latin typeface="Calibri"/>
                <a:cs typeface="Calibri"/>
              </a:rPr>
              <a:t>work</a:t>
            </a:r>
            <a:r>
              <a:rPr kumimoji="0" sz="1550" b="0" i="0" u="none" strike="noStrike" kern="0" cap="none" spc="7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on</a:t>
            </a:r>
            <a:r>
              <a:rPr kumimoji="0" sz="1550" b="0" i="0" u="none" strike="noStrike" kern="0" cap="none" spc="11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Implementing</a:t>
            </a:r>
            <a:r>
              <a:rPr kumimoji="0" sz="1550" b="0" i="0" u="none" strike="noStrike" kern="0" cap="none" spc="12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Acts</a:t>
            </a:r>
            <a:r>
              <a:rPr kumimoji="0" sz="1550" b="0" i="0" u="none" strike="noStrike" kern="0" cap="none" spc="100" normalizeH="0" baseline="0" noProof="0" dirty="0">
                <a:ln>
                  <a:noFill/>
                </a:ln>
                <a:solidFill>
                  <a:srgbClr val="4D5069"/>
                </a:solidFill>
                <a:effectLst/>
                <a:uLnTx/>
                <a:uFillTx/>
                <a:latin typeface="Calibri"/>
                <a:cs typeface="Calibri"/>
              </a:rPr>
              <a:t> </a:t>
            </a:r>
            <a:r>
              <a:rPr kumimoji="0" sz="1550" b="0" i="0" u="none" strike="noStrike" kern="0" cap="none" spc="-20" normalizeH="0" baseline="0" noProof="0" dirty="0">
                <a:ln>
                  <a:noFill/>
                </a:ln>
                <a:solidFill>
                  <a:srgbClr val="4D5069"/>
                </a:solidFill>
                <a:effectLst/>
                <a:uLnTx/>
                <a:uFillTx/>
                <a:latin typeface="Calibri"/>
                <a:cs typeface="Calibri"/>
              </a:rPr>
              <a:t>(IAs)</a:t>
            </a:r>
            <a:endParaRPr kumimoji="0" sz="155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55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615"/>
              </a:spcBef>
              <a:spcAft>
                <a:spcPts val="0"/>
              </a:spcAft>
              <a:buClrTx/>
              <a:buSzTx/>
              <a:buFontTx/>
              <a:buNone/>
              <a:tabLst/>
              <a:defRPr/>
            </a:pPr>
            <a:endParaRPr kumimoji="0" sz="1550" b="0" i="0" u="none" strike="noStrike" kern="0" cap="none" spc="0" normalizeH="0" baseline="0" noProof="0">
              <a:ln>
                <a:noFill/>
              </a:ln>
              <a:solidFill>
                <a:sysClr val="windowText" lastClr="000000"/>
              </a:solidFill>
              <a:effectLst/>
              <a:uLnTx/>
              <a:uFillTx/>
              <a:latin typeface="Calibri"/>
              <a:cs typeface="Calibri"/>
            </a:endParaRPr>
          </a:p>
          <a:p>
            <a:pPr marL="168275" marR="0" lvl="0" indent="0" defTabSz="914400" eaLnBrk="1" fontAlgn="auto" latinLnBrk="0" hangingPunct="1">
              <a:lnSpc>
                <a:spcPct val="100000"/>
              </a:lnSpc>
              <a:spcBef>
                <a:spcPts val="0"/>
              </a:spcBef>
              <a:spcAft>
                <a:spcPts val="0"/>
              </a:spcAft>
              <a:buClrTx/>
              <a:buSzTx/>
              <a:buFontTx/>
              <a:buNone/>
              <a:tabLst/>
              <a:defRPr/>
            </a:pPr>
            <a:r>
              <a:rPr kumimoji="0" sz="1500" b="1" i="0" u="none" strike="noStrike" kern="0" cap="none" spc="-20" normalizeH="0" baseline="0" noProof="0" dirty="0">
                <a:ln>
                  <a:noFill/>
                </a:ln>
                <a:solidFill>
                  <a:sysClr val="windowText" lastClr="000000"/>
                </a:solidFill>
                <a:effectLst/>
                <a:uLnTx/>
                <a:uFillTx/>
                <a:latin typeface="Calibri"/>
                <a:cs typeface="Calibri"/>
              </a:rPr>
              <a:t>Wallet</a:t>
            </a:r>
            <a:r>
              <a:rPr kumimoji="0" sz="1500" b="1" i="0" u="none" strike="noStrike" kern="0" cap="none" spc="-45" normalizeH="0" baseline="0" noProof="0" dirty="0">
                <a:ln>
                  <a:noFill/>
                </a:ln>
                <a:solidFill>
                  <a:sysClr val="windowText" lastClr="000000"/>
                </a:solidFill>
                <a:effectLst/>
                <a:uLnTx/>
                <a:uFillTx/>
                <a:latin typeface="Calibri"/>
                <a:cs typeface="Calibri"/>
              </a:rPr>
              <a:t> </a:t>
            </a:r>
            <a:r>
              <a:rPr kumimoji="0" sz="1500" b="1" i="0" u="none" strike="noStrike" kern="0" cap="none" spc="0" normalizeH="0" baseline="0" noProof="0" dirty="0">
                <a:ln>
                  <a:noFill/>
                </a:ln>
                <a:solidFill>
                  <a:sysClr val="windowText" lastClr="000000"/>
                </a:solidFill>
                <a:effectLst/>
                <a:uLnTx/>
                <a:uFillTx/>
                <a:latin typeface="Calibri"/>
                <a:cs typeface="Calibri"/>
              </a:rPr>
              <a:t>technical</a:t>
            </a:r>
            <a:r>
              <a:rPr kumimoji="0" sz="1500" b="1" i="0" u="none" strike="noStrike" kern="0" cap="none" spc="-35" normalizeH="0" baseline="0" noProof="0" dirty="0">
                <a:ln>
                  <a:noFill/>
                </a:ln>
                <a:solidFill>
                  <a:sysClr val="windowText" lastClr="000000"/>
                </a:solidFill>
                <a:effectLst/>
                <a:uLnTx/>
                <a:uFillTx/>
                <a:latin typeface="Calibri"/>
                <a:cs typeface="Calibri"/>
              </a:rPr>
              <a:t> </a:t>
            </a:r>
            <a:r>
              <a:rPr kumimoji="0" sz="1500" b="1" i="0" u="none" strike="noStrike" kern="0" cap="none" spc="-10" normalizeH="0" baseline="0" noProof="0" dirty="0">
                <a:ln>
                  <a:noFill/>
                </a:ln>
                <a:solidFill>
                  <a:sysClr val="windowText" lastClr="000000"/>
                </a:solidFill>
                <a:effectLst/>
                <a:uLnTx/>
                <a:uFillTx/>
                <a:latin typeface="Calibri"/>
                <a:cs typeface="Calibri"/>
              </a:rPr>
              <a:t>specification</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149225" marR="0" lvl="0" indent="0" defTabSz="914400" eaLnBrk="1" fontAlgn="auto" latinLnBrk="0" hangingPunct="1">
              <a:lnSpc>
                <a:spcPct val="100000"/>
              </a:lnSpc>
              <a:spcBef>
                <a:spcPts val="1070"/>
              </a:spcBef>
              <a:spcAft>
                <a:spcPts val="0"/>
              </a:spcAft>
              <a:buClrTx/>
              <a:buSzTx/>
              <a:buFontTx/>
              <a:buNone/>
              <a:tabLst/>
              <a:defRPr/>
            </a:pPr>
            <a:r>
              <a:rPr kumimoji="0" sz="1550" b="0" i="0" u="none" strike="noStrike" kern="0" cap="none" spc="0" normalizeH="0" baseline="0" noProof="0" dirty="0">
                <a:ln>
                  <a:noFill/>
                </a:ln>
                <a:solidFill>
                  <a:srgbClr val="4D5069"/>
                </a:solidFill>
                <a:effectLst/>
                <a:uLnTx/>
                <a:uFillTx/>
                <a:latin typeface="Calibri"/>
                <a:cs typeface="Calibri"/>
              </a:rPr>
              <a:t>Published</a:t>
            </a:r>
            <a:r>
              <a:rPr kumimoji="0" sz="1550" b="0" i="0" u="none" strike="noStrike" kern="0" cap="none" spc="114"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ARF</a:t>
            </a:r>
            <a:r>
              <a:rPr kumimoji="0" sz="1550" b="0" i="0" u="none" strike="noStrike" kern="0" cap="none" spc="15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1.3</a:t>
            </a:r>
            <a:r>
              <a:rPr kumimoji="0" sz="1550" b="0" i="0" u="none" strike="noStrike" kern="0" cap="none" spc="7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and</a:t>
            </a:r>
            <a:r>
              <a:rPr kumimoji="0" sz="1550" b="0" i="0" u="none" strike="noStrike" kern="0" cap="none" spc="3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working</a:t>
            </a:r>
            <a:r>
              <a:rPr kumimoji="0" sz="1550" b="0" i="0" u="none" strike="noStrike" kern="0" cap="none" spc="5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on</a:t>
            </a:r>
            <a:r>
              <a:rPr kumimoji="0" sz="1550" b="0" i="0" u="none" strike="noStrike" kern="0" cap="none" spc="12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ARF</a:t>
            </a:r>
            <a:r>
              <a:rPr kumimoji="0" sz="1550" b="0" i="0" u="none" strike="noStrike" kern="0" cap="none" spc="65" normalizeH="0" baseline="0" noProof="0" dirty="0">
                <a:ln>
                  <a:noFill/>
                </a:ln>
                <a:solidFill>
                  <a:srgbClr val="4D5069"/>
                </a:solidFill>
                <a:effectLst/>
                <a:uLnTx/>
                <a:uFillTx/>
                <a:latin typeface="Calibri"/>
                <a:cs typeface="Calibri"/>
              </a:rPr>
              <a:t> </a:t>
            </a:r>
            <a:r>
              <a:rPr kumimoji="0" sz="1550" b="0" i="0" u="none" strike="noStrike" kern="0" cap="none" spc="-25" normalizeH="0" baseline="0" noProof="0" dirty="0">
                <a:ln>
                  <a:noFill/>
                </a:ln>
                <a:solidFill>
                  <a:srgbClr val="4D5069"/>
                </a:solidFill>
                <a:effectLst/>
                <a:uLnTx/>
                <a:uFillTx/>
                <a:latin typeface="Calibri"/>
                <a:cs typeface="Calibri"/>
              </a:rPr>
              <a:t>1.4</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grpSp>
        <p:nvGrpSpPr>
          <p:cNvPr id="14" name="object 14"/>
          <p:cNvGrpSpPr/>
          <p:nvPr/>
        </p:nvGrpSpPr>
        <p:grpSpPr>
          <a:xfrm>
            <a:off x="942975" y="2962275"/>
            <a:ext cx="5090795" cy="714375"/>
            <a:chOff x="942975" y="2962275"/>
            <a:chExt cx="5090795" cy="714375"/>
          </a:xfrm>
        </p:grpSpPr>
        <p:pic>
          <p:nvPicPr>
            <p:cNvPr id="15" name="object 15"/>
            <p:cNvPicPr/>
            <p:nvPr/>
          </p:nvPicPr>
          <p:blipFill>
            <a:blip r:embed="rId5" cstate="print"/>
            <a:stretch>
              <a:fillRect/>
            </a:stretch>
          </p:blipFill>
          <p:spPr>
            <a:xfrm>
              <a:off x="942975" y="2962275"/>
              <a:ext cx="714375" cy="714375"/>
            </a:xfrm>
            <a:prstGeom prst="rect">
              <a:avLst/>
            </a:prstGeom>
          </p:spPr>
        </p:pic>
        <p:sp>
          <p:nvSpPr>
            <p:cNvPr id="16" name="object 16"/>
            <p:cNvSpPr/>
            <p:nvPr/>
          </p:nvSpPr>
          <p:spPr>
            <a:xfrm>
              <a:off x="5634101" y="3319399"/>
              <a:ext cx="399415" cy="635"/>
            </a:xfrm>
            <a:custGeom>
              <a:avLst/>
              <a:gdLst/>
              <a:ahLst/>
              <a:cxnLst/>
              <a:rect l="l" t="t" r="r" b="b"/>
              <a:pathLst>
                <a:path w="399414" h="635">
                  <a:moveTo>
                    <a:pt x="0" y="126"/>
                  </a:moveTo>
                  <a:lnTo>
                    <a:pt x="399288" y="0"/>
                  </a:lnTo>
                </a:path>
              </a:pathLst>
            </a:custGeom>
            <a:ln w="6350">
              <a:solidFill>
                <a:srgbClr val="4471C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7" name="object 17"/>
          <p:cNvSpPr txBox="1"/>
          <p:nvPr/>
        </p:nvSpPr>
        <p:spPr>
          <a:xfrm>
            <a:off x="5649976" y="5599429"/>
            <a:ext cx="5084445" cy="513715"/>
          </a:xfrm>
          <a:prstGeom prst="rect">
            <a:avLst/>
          </a:prstGeom>
        </p:spPr>
        <p:txBody>
          <a:bodyPr vert="horz" wrap="square" lIns="0" tIns="3810" rIns="0" bIns="0" rtlCol="0">
            <a:spAutoFit/>
          </a:bodyPr>
          <a:lstStyle/>
          <a:p>
            <a:pPr marL="541655" marR="5080" lvl="0" indent="-529590" defTabSz="914400" eaLnBrk="1" fontAlgn="auto" latinLnBrk="0" hangingPunct="1">
              <a:lnSpc>
                <a:spcPct val="105000"/>
              </a:lnSpc>
              <a:spcBef>
                <a:spcPts val="30"/>
              </a:spcBef>
              <a:spcAft>
                <a:spcPts val="0"/>
              </a:spcAft>
              <a:buClrTx/>
              <a:buSzTx/>
              <a:buFontTx/>
              <a:buNone/>
              <a:tabLst>
                <a:tab pos="454025" algn="l"/>
              </a:tabLst>
              <a:defRPr/>
            </a:pPr>
            <a:r>
              <a:rPr kumimoji="0" sz="1550" b="0" i="0" u="sng" strike="noStrike" kern="0" cap="none" spc="0" normalizeH="0" baseline="0" noProof="0" dirty="0">
                <a:ln>
                  <a:noFill/>
                </a:ln>
                <a:solidFill>
                  <a:srgbClr val="4D5069"/>
                </a:solidFill>
                <a:effectLst/>
                <a:uLnTx/>
                <a:uFill>
                  <a:solidFill>
                    <a:srgbClr val="4471C4"/>
                  </a:solidFill>
                </a:uFill>
                <a:latin typeface="Calibri"/>
                <a:cs typeface="Calibri"/>
              </a:rPr>
              <a:t>	</a:t>
            </a:r>
            <a:r>
              <a:rPr kumimoji="0" sz="1550" b="0" i="0" u="none" strike="noStrike" kern="0" cap="none" spc="35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The</a:t>
            </a:r>
            <a:r>
              <a:rPr kumimoji="0" sz="1550" b="0" i="0" u="none" strike="noStrike" kern="0" cap="none" spc="7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4</a:t>
            </a:r>
            <a:r>
              <a:rPr kumimoji="0" sz="1550" b="0" i="0" u="none" strike="noStrike" kern="0" cap="none" spc="5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LSPs</a:t>
            </a:r>
            <a:r>
              <a:rPr kumimoji="0" sz="1550" b="0" i="0" u="none" strike="noStrike" kern="0" cap="none" spc="-65"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are</a:t>
            </a:r>
            <a:r>
              <a:rPr kumimoji="0" sz="1550" b="0" i="0" u="none" strike="noStrike" kern="0" cap="none" spc="90"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working</a:t>
            </a:r>
            <a:r>
              <a:rPr kumimoji="0" sz="1550" b="1" i="0" u="none" strike="noStrike" kern="0" cap="none" spc="18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towards</a:t>
            </a:r>
            <a:r>
              <a:rPr kumimoji="0" sz="1550" b="1" i="0" u="none" strike="noStrike" kern="0" cap="none" spc="165"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1-year</a:t>
            </a:r>
            <a:r>
              <a:rPr kumimoji="0" sz="1550" b="1" i="0" u="none" strike="noStrike" kern="0" cap="none" spc="80"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milestones</a:t>
            </a:r>
            <a:r>
              <a:rPr kumimoji="0" sz="1550" b="1" i="0" u="none" strike="noStrike" kern="0" cap="none" spc="80" normalizeH="0" baseline="0" noProof="0" dirty="0">
                <a:ln>
                  <a:noFill/>
                </a:ln>
                <a:solidFill>
                  <a:srgbClr val="4D5069"/>
                </a:solidFill>
                <a:effectLst/>
                <a:uLnTx/>
                <a:uFillTx/>
                <a:latin typeface="Calibri"/>
                <a:cs typeface="Calibri"/>
              </a:rPr>
              <a:t> </a:t>
            </a:r>
            <a:r>
              <a:rPr kumimoji="0" sz="1550" b="1" i="0" u="none" strike="noStrike" kern="0" cap="none" spc="0" normalizeH="0" baseline="0" noProof="0" dirty="0">
                <a:ln>
                  <a:noFill/>
                </a:ln>
                <a:solidFill>
                  <a:srgbClr val="4D5069"/>
                </a:solidFill>
                <a:effectLst/>
                <a:uLnTx/>
                <a:uFillTx/>
                <a:latin typeface="Calibri"/>
                <a:cs typeface="Calibri"/>
              </a:rPr>
              <a:t>and </a:t>
            </a:r>
            <a:r>
              <a:rPr kumimoji="0" sz="1550" b="1" i="0" u="none" strike="noStrike" kern="0" cap="none" spc="-10" normalizeH="0" baseline="0" noProof="0" dirty="0">
                <a:ln>
                  <a:noFill/>
                </a:ln>
                <a:solidFill>
                  <a:srgbClr val="4D5069"/>
                </a:solidFill>
                <a:effectLst/>
                <a:uLnTx/>
                <a:uFillTx/>
                <a:latin typeface="Calibri"/>
                <a:cs typeface="Calibri"/>
              </a:rPr>
              <a:t>deliverables</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grpSp>
        <p:nvGrpSpPr>
          <p:cNvPr id="18" name="object 18"/>
          <p:cNvGrpSpPr/>
          <p:nvPr/>
        </p:nvGrpSpPr>
        <p:grpSpPr>
          <a:xfrm>
            <a:off x="809625" y="5314950"/>
            <a:ext cx="4819650" cy="1085850"/>
            <a:chOff x="809625" y="5314950"/>
            <a:chExt cx="4819650" cy="1085850"/>
          </a:xfrm>
        </p:grpSpPr>
        <p:sp>
          <p:nvSpPr>
            <p:cNvPr id="19" name="object 19"/>
            <p:cNvSpPr/>
            <p:nvPr/>
          </p:nvSpPr>
          <p:spPr>
            <a:xfrm>
              <a:off x="809625" y="5314950"/>
              <a:ext cx="4819650" cy="1085850"/>
            </a:xfrm>
            <a:custGeom>
              <a:avLst/>
              <a:gdLst/>
              <a:ahLst/>
              <a:cxnLst/>
              <a:rect l="l" t="t" r="r" b="b"/>
              <a:pathLst>
                <a:path w="4819650" h="1085850">
                  <a:moveTo>
                    <a:pt x="4638675" y="0"/>
                  </a:moveTo>
                  <a:lnTo>
                    <a:pt x="180975" y="0"/>
                  </a:lnTo>
                  <a:lnTo>
                    <a:pt x="132864" y="6464"/>
                  </a:lnTo>
                  <a:lnTo>
                    <a:pt x="89633" y="24708"/>
                  </a:lnTo>
                  <a:lnTo>
                    <a:pt x="53006" y="53006"/>
                  </a:lnTo>
                  <a:lnTo>
                    <a:pt x="24708" y="89633"/>
                  </a:lnTo>
                  <a:lnTo>
                    <a:pt x="6464" y="132864"/>
                  </a:lnTo>
                  <a:lnTo>
                    <a:pt x="0" y="180975"/>
                  </a:lnTo>
                  <a:lnTo>
                    <a:pt x="0" y="904875"/>
                  </a:lnTo>
                  <a:lnTo>
                    <a:pt x="6464" y="952985"/>
                  </a:lnTo>
                  <a:lnTo>
                    <a:pt x="24708" y="996216"/>
                  </a:lnTo>
                  <a:lnTo>
                    <a:pt x="53006" y="1032843"/>
                  </a:lnTo>
                  <a:lnTo>
                    <a:pt x="89633" y="1061141"/>
                  </a:lnTo>
                  <a:lnTo>
                    <a:pt x="132864" y="1079385"/>
                  </a:lnTo>
                  <a:lnTo>
                    <a:pt x="180975" y="1085850"/>
                  </a:lnTo>
                  <a:lnTo>
                    <a:pt x="4638675" y="1085850"/>
                  </a:lnTo>
                  <a:lnTo>
                    <a:pt x="4686785" y="1079385"/>
                  </a:lnTo>
                  <a:lnTo>
                    <a:pt x="4730016" y="1061141"/>
                  </a:lnTo>
                  <a:lnTo>
                    <a:pt x="4766643" y="1032843"/>
                  </a:lnTo>
                  <a:lnTo>
                    <a:pt x="4794941" y="996216"/>
                  </a:lnTo>
                  <a:lnTo>
                    <a:pt x="4813185" y="952985"/>
                  </a:lnTo>
                  <a:lnTo>
                    <a:pt x="4819650" y="904875"/>
                  </a:lnTo>
                  <a:lnTo>
                    <a:pt x="4819650" y="180975"/>
                  </a:lnTo>
                  <a:lnTo>
                    <a:pt x="4813185" y="132864"/>
                  </a:lnTo>
                  <a:lnTo>
                    <a:pt x="4794941" y="89633"/>
                  </a:lnTo>
                  <a:lnTo>
                    <a:pt x="4766643" y="53006"/>
                  </a:lnTo>
                  <a:lnTo>
                    <a:pt x="4730016" y="24708"/>
                  </a:lnTo>
                  <a:lnTo>
                    <a:pt x="4686785" y="6464"/>
                  </a:lnTo>
                  <a:lnTo>
                    <a:pt x="4638675" y="0"/>
                  </a:lnTo>
                  <a:close/>
                </a:path>
              </a:pathLst>
            </a:custGeom>
            <a:solidFill>
              <a:srgbClr val="F7DDD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20" name="object 20"/>
            <p:cNvPicPr/>
            <p:nvPr/>
          </p:nvPicPr>
          <p:blipFill>
            <a:blip r:embed="rId6" cstate="print"/>
            <a:stretch>
              <a:fillRect/>
            </a:stretch>
          </p:blipFill>
          <p:spPr>
            <a:xfrm>
              <a:off x="828675" y="5410200"/>
              <a:ext cx="952500" cy="952500"/>
            </a:xfrm>
            <a:prstGeom prst="rect">
              <a:avLst/>
            </a:prstGeom>
          </p:spPr>
        </p:pic>
      </p:grpSp>
      <p:sp>
        <p:nvSpPr>
          <p:cNvPr id="21" name="object 21"/>
          <p:cNvSpPr txBox="1"/>
          <p:nvPr/>
        </p:nvSpPr>
        <p:spPr>
          <a:xfrm>
            <a:off x="1870075" y="4217260"/>
            <a:ext cx="2952115" cy="2031364"/>
          </a:xfrm>
          <a:prstGeom prst="rect">
            <a:avLst/>
          </a:prstGeom>
        </p:spPr>
        <p:txBody>
          <a:bodyPr vert="horz" wrap="square" lIns="0" tIns="29209" rIns="0" bIns="0" rtlCol="0">
            <a:spAutoFit/>
          </a:bodyPr>
          <a:lstStyle/>
          <a:p>
            <a:pPr marL="12700" marR="5080" lvl="0" indent="19050" defTabSz="914400" eaLnBrk="1" fontAlgn="auto" latinLnBrk="0" hangingPunct="1">
              <a:lnSpc>
                <a:spcPct val="102099"/>
              </a:lnSpc>
              <a:spcBef>
                <a:spcPts val="229"/>
              </a:spcBef>
              <a:spcAft>
                <a:spcPts val="0"/>
              </a:spcAft>
              <a:buClrTx/>
              <a:buSzTx/>
              <a:buFontTx/>
              <a:buNone/>
              <a:tabLst/>
              <a:defRPr/>
            </a:pPr>
            <a:r>
              <a:rPr kumimoji="0" sz="1500" b="1" i="0" u="none" strike="noStrike" kern="0" cap="none" spc="-20" normalizeH="0" baseline="0" noProof="0" dirty="0">
                <a:ln>
                  <a:noFill/>
                </a:ln>
                <a:solidFill>
                  <a:sysClr val="windowText" lastClr="000000"/>
                </a:solidFill>
                <a:effectLst/>
                <a:uLnTx/>
                <a:uFillTx/>
                <a:latin typeface="Calibri"/>
                <a:cs typeface="Calibri"/>
              </a:rPr>
              <a:t>Wallet</a:t>
            </a:r>
            <a:r>
              <a:rPr kumimoji="0" sz="1500" b="1" i="0" u="none" strike="noStrike" kern="0" cap="none" spc="-45" normalizeH="0" baseline="0" noProof="0" dirty="0">
                <a:ln>
                  <a:noFill/>
                </a:ln>
                <a:solidFill>
                  <a:sysClr val="windowText" lastClr="000000"/>
                </a:solidFill>
                <a:effectLst/>
                <a:uLnTx/>
                <a:uFillTx/>
                <a:latin typeface="Calibri"/>
                <a:cs typeface="Calibri"/>
              </a:rPr>
              <a:t> </a:t>
            </a:r>
            <a:r>
              <a:rPr kumimoji="0" sz="1500" b="1" i="0" u="none" strike="noStrike" kern="0" cap="none" spc="-10" normalizeH="0" baseline="0" noProof="0" dirty="0">
                <a:ln>
                  <a:noFill/>
                </a:ln>
                <a:solidFill>
                  <a:sysClr val="windowText" lastClr="000000"/>
                </a:solidFill>
                <a:effectLst/>
                <a:uLnTx/>
                <a:uFillTx/>
                <a:latin typeface="Calibri"/>
                <a:cs typeface="Calibri"/>
              </a:rPr>
              <a:t>Reference</a:t>
            </a:r>
            <a:r>
              <a:rPr kumimoji="0" sz="1500" b="1" i="0" u="none" strike="noStrike" kern="0" cap="none" spc="20" normalizeH="0" baseline="0" noProof="0" dirty="0">
                <a:ln>
                  <a:noFill/>
                </a:ln>
                <a:solidFill>
                  <a:sysClr val="windowText" lastClr="000000"/>
                </a:solidFill>
                <a:effectLst/>
                <a:uLnTx/>
                <a:uFillTx/>
                <a:latin typeface="Calibri"/>
                <a:cs typeface="Calibri"/>
              </a:rPr>
              <a:t> </a:t>
            </a:r>
            <a:r>
              <a:rPr kumimoji="0" sz="1500" b="1" i="0" u="none" strike="noStrike" kern="0" cap="none" spc="-10" normalizeH="0" baseline="0" noProof="0" dirty="0">
                <a:ln>
                  <a:noFill/>
                </a:ln>
                <a:solidFill>
                  <a:sysClr val="windowText" lastClr="000000"/>
                </a:solidFill>
                <a:effectLst/>
                <a:uLnTx/>
                <a:uFillTx/>
                <a:latin typeface="Calibri"/>
                <a:cs typeface="Calibri"/>
              </a:rPr>
              <a:t>Implementation </a:t>
            </a:r>
            <a:r>
              <a:rPr kumimoji="0" sz="1550" b="0" i="0" u="none" strike="noStrike" kern="0" cap="none" spc="0" normalizeH="0" baseline="0" noProof="0" dirty="0">
                <a:ln>
                  <a:noFill/>
                </a:ln>
                <a:solidFill>
                  <a:srgbClr val="4D5069"/>
                </a:solidFill>
                <a:effectLst/>
                <a:uLnTx/>
                <a:uFillTx/>
                <a:latin typeface="Calibri"/>
                <a:cs typeface="Calibri"/>
              </a:rPr>
              <a:t>Released</a:t>
            </a:r>
            <a:r>
              <a:rPr kumimoji="0" sz="1550" b="0" i="0" u="none" strike="noStrike" kern="0" cap="none" spc="22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first</a:t>
            </a:r>
            <a:r>
              <a:rPr kumimoji="0" sz="1550" b="0" i="0" u="none" strike="noStrike" kern="0" cap="none" spc="1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libraries</a:t>
            </a:r>
            <a:r>
              <a:rPr kumimoji="0" sz="1550" b="0" i="0" u="none" strike="noStrike" kern="0" cap="none" spc="7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and</a:t>
            </a:r>
            <a:r>
              <a:rPr kumimoji="0" sz="1550" b="0" i="0" u="none" strike="noStrike" kern="0" cap="none" spc="75" normalizeH="0" baseline="0" noProof="0" dirty="0">
                <a:ln>
                  <a:noFill/>
                </a:ln>
                <a:solidFill>
                  <a:srgbClr val="4D5069"/>
                </a:solidFill>
                <a:effectLst/>
                <a:uLnTx/>
                <a:uFillTx/>
                <a:latin typeface="Calibri"/>
                <a:cs typeface="Calibri"/>
              </a:rPr>
              <a:t> </a:t>
            </a:r>
            <a:r>
              <a:rPr kumimoji="0" sz="1550" b="0" i="0" u="none" strike="noStrike" kern="0" cap="none" spc="-10" normalizeH="0" baseline="0" noProof="0" dirty="0">
                <a:ln>
                  <a:noFill/>
                </a:ln>
                <a:solidFill>
                  <a:srgbClr val="4D5069"/>
                </a:solidFill>
                <a:effectLst/>
                <a:uLnTx/>
                <a:uFillTx/>
                <a:latin typeface="Calibri"/>
                <a:cs typeface="Calibri"/>
              </a:rPr>
              <a:t>software components</a:t>
            </a:r>
            <a:endParaRPr kumimoji="0" sz="155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sz="155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655"/>
              </a:spcBef>
              <a:spcAft>
                <a:spcPts val="0"/>
              </a:spcAft>
              <a:buClrTx/>
              <a:buSzTx/>
              <a:buFontTx/>
              <a:buNone/>
              <a:tabLst/>
              <a:defRPr/>
            </a:pPr>
            <a:endParaRPr kumimoji="0" sz="1550" b="0" i="0" u="none" strike="noStrike" kern="0" cap="none" spc="0" normalizeH="0" baseline="0" noProof="0">
              <a:ln>
                <a:noFill/>
              </a:ln>
              <a:solidFill>
                <a:sysClr val="windowText" lastClr="000000"/>
              </a:solidFill>
              <a:effectLst/>
              <a:uLnTx/>
              <a:uFillTx/>
              <a:latin typeface="Calibri"/>
              <a:cs typeface="Calibri"/>
            </a:endParaRPr>
          </a:p>
          <a:p>
            <a:pPr marL="31750" marR="0" lvl="0" indent="0" defTabSz="914400" eaLnBrk="1" fontAlgn="auto" latinLnBrk="0" hangingPunct="1">
              <a:lnSpc>
                <a:spcPct val="100000"/>
              </a:lnSpc>
              <a:spcBef>
                <a:spcPts val="0"/>
              </a:spcBef>
              <a:spcAft>
                <a:spcPts val="0"/>
              </a:spcAft>
              <a:buClrTx/>
              <a:buSzTx/>
              <a:buFontTx/>
              <a:buNone/>
              <a:tabLst/>
              <a:defRPr/>
            </a:pPr>
            <a:r>
              <a:rPr kumimoji="0" sz="1500" b="1" i="0" u="none" strike="noStrike" kern="0" cap="none" spc="-25" normalizeH="0" baseline="0" noProof="0" dirty="0">
                <a:ln>
                  <a:noFill/>
                </a:ln>
                <a:solidFill>
                  <a:sysClr val="windowText" lastClr="000000"/>
                </a:solidFill>
                <a:effectLst/>
                <a:uLnTx/>
                <a:uFillTx/>
                <a:latin typeface="Calibri"/>
                <a:cs typeface="Calibri"/>
              </a:rPr>
              <a:t>Large-</a:t>
            </a:r>
            <a:r>
              <a:rPr kumimoji="0" sz="1500" b="1" i="0" u="none" strike="noStrike" kern="0" cap="none" spc="0" normalizeH="0" baseline="0" noProof="0" dirty="0">
                <a:ln>
                  <a:noFill/>
                </a:ln>
                <a:solidFill>
                  <a:sysClr val="windowText" lastClr="000000"/>
                </a:solidFill>
                <a:effectLst/>
                <a:uLnTx/>
                <a:uFillTx/>
                <a:latin typeface="Calibri"/>
                <a:cs typeface="Calibri"/>
              </a:rPr>
              <a:t>Scale</a:t>
            </a:r>
            <a:r>
              <a:rPr kumimoji="0" sz="1500" b="1" i="0" u="none" strike="noStrike" kern="0" cap="none" spc="70" normalizeH="0" baseline="0" noProof="0" dirty="0">
                <a:ln>
                  <a:noFill/>
                </a:ln>
                <a:solidFill>
                  <a:sysClr val="windowText" lastClr="000000"/>
                </a:solidFill>
                <a:effectLst/>
                <a:uLnTx/>
                <a:uFillTx/>
                <a:latin typeface="Calibri"/>
                <a:cs typeface="Calibri"/>
              </a:rPr>
              <a:t> </a:t>
            </a:r>
            <a:r>
              <a:rPr kumimoji="0" sz="1500" b="1" i="0" u="none" strike="noStrike" kern="0" cap="none" spc="-10" normalizeH="0" baseline="0" noProof="0" dirty="0">
                <a:ln>
                  <a:noFill/>
                </a:ln>
                <a:solidFill>
                  <a:sysClr val="windowText" lastClr="000000"/>
                </a:solidFill>
                <a:effectLst/>
                <a:uLnTx/>
                <a:uFillTx/>
                <a:latin typeface="Calibri"/>
                <a:cs typeface="Calibri"/>
              </a:rPr>
              <a:t>Pilots</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12700" marR="26034" lvl="0" indent="0" defTabSz="914400" eaLnBrk="1" fontAlgn="auto" latinLnBrk="0" hangingPunct="1">
              <a:lnSpc>
                <a:spcPts val="1730"/>
              </a:lnSpc>
              <a:spcBef>
                <a:spcPts val="370"/>
              </a:spcBef>
              <a:spcAft>
                <a:spcPts val="0"/>
              </a:spcAft>
              <a:buClrTx/>
              <a:buSzTx/>
              <a:buFontTx/>
              <a:buNone/>
              <a:tabLst/>
              <a:defRPr/>
            </a:pPr>
            <a:r>
              <a:rPr kumimoji="0" sz="1550" b="0" i="0" u="none" strike="noStrike" kern="0" cap="none" spc="0" normalizeH="0" baseline="0" noProof="0" dirty="0">
                <a:ln>
                  <a:noFill/>
                </a:ln>
                <a:solidFill>
                  <a:srgbClr val="4D5069"/>
                </a:solidFill>
                <a:effectLst/>
                <a:uLnTx/>
                <a:uFillTx/>
                <a:latin typeface="Calibri"/>
                <a:cs typeface="Calibri"/>
              </a:rPr>
              <a:t>Approaching</a:t>
            </a:r>
            <a:r>
              <a:rPr kumimoji="0" sz="1550" b="0" i="0" u="none" strike="noStrike" kern="0" cap="none" spc="14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1-year</a:t>
            </a:r>
            <a:r>
              <a:rPr kumimoji="0" sz="1550" b="0" i="0" u="none" strike="noStrike" kern="0" cap="none" spc="110" normalizeH="0" baseline="0" noProof="0" dirty="0">
                <a:ln>
                  <a:noFill/>
                </a:ln>
                <a:solidFill>
                  <a:srgbClr val="4D5069"/>
                </a:solidFill>
                <a:effectLst/>
                <a:uLnTx/>
                <a:uFillTx/>
                <a:latin typeface="Calibri"/>
                <a:cs typeface="Calibri"/>
              </a:rPr>
              <a:t> </a:t>
            </a:r>
            <a:r>
              <a:rPr kumimoji="0" sz="1550" b="0" i="0" u="none" strike="noStrike" kern="0" cap="none" spc="0" normalizeH="0" baseline="0" noProof="0" dirty="0">
                <a:ln>
                  <a:noFill/>
                </a:ln>
                <a:solidFill>
                  <a:srgbClr val="4D5069"/>
                </a:solidFill>
                <a:effectLst/>
                <a:uLnTx/>
                <a:uFillTx/>
                <a:latin typeface="Calibri"/>
                <a:cs typeface="Calibri"/>
              </a:rPr>
              <a:t>milestones</a:t>
            </a:r>
            <a:r>
              <a:rPr kumimoji="0" sz="1550" b="0" i="0" u="none" strike="noStrike" kern="0" cap="none" spc="200" normalizeH="0" baseline="0" noProof="0" dirty="0">
                <a:ln>
                  <a:noFill/>
                </a:ln>
                <a:solidFill>
                  <a:srgbClr val="4D5069"/>
                </a:solidFill>
                <a:effectLst/>
                <a:uLnTx/>
                <a:uFillTx/>
                <a:latin typeface="Calibri"/>
                <a:cs typeface="Calibri"/>
              </a:rPr>
              <a:t> </a:t>
            </a:r>
            <a:r>
              <a:rPr kumimoji="0" sz="1550" b="0" i="0" u="none" strike="noStrike" kern="0" cap="none" spc="-25" normalizeH="0" baseline="0" noProof="0" dirty="0">
                <a:ln>
                  <a:noFill/>
                </a:ln>
                <a:solidFill>
                  <a:srgbClr val="4D5069"/>
                </a:solidFill>
                <a:effectLst/>
                <a:uLnTx/>
                <a:uFillTx/>
                <a:latin typeface="Calibri"/>
                <a:cs typeface="Calibri"/>
              </a:rPr>
              <a:t>and </a:t>
            </a:r>
            <a:r>
              <a:rPr kumimoji="0" sz="1550" b="0" i="0" u="none" strike="noStrike" kern="0" cap="none" spc="-10" normalizeH="0" baseline="0" noProof="0" dirty="0">
                <a:ln>
                  <a:noFill/>
                </a:ln>
                <a:solidFill>
                  <a:srgbClr val="4D5069"/>
                </a:solidFill>
                <a:effectLst/>
                <a:uLnTx/>
                <a:uFillTx/>
                <a:latin typeface="Calibri"/>
                <a:cs typeface="Calibri"/>
              </a:rPr>
              <a:t>deliverables</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22" name="object 22"/>
          <p:cNvSpPr/>
          <p:nvPr/>
        </p:nvSpPr>
        <p:spPr>
          <a:xfrm>
            <a:off x="5643626" y="2052701"/>
            <a:ext cx="399415" cy="0"/>
          </a:xfrm>
          <a:custGeom>
            <a:avLst/>
            <a:gdLst/>
            <a:ahLst/>
            <a:cxnLst/>
            <a:rect l="l" t="t" r="r" b="b"/>
            <a:pathLst>
              <a:path w="399414">
                <a:moveTo>
                  <a:pt x="0" y="0"/>
                </a:moveTo>
                <a:lnTo>
                  <a:pt x="399288" y="0"/>
                </a:lnTo>
              </a:path>
            </a:pathLst>
          </a:custGeom>
          <a:ln w="6350">
            <a:solidFill>
              <a:srgbClr val="4471C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object 23"/>
          <p:cNvSpPr/>
          <p:nvPr/>
        </p:nvSpPr>
        <p:spPr>
          <a:xfrm>
            <a:off x="5634101" y="4595748"/>
            <a:ext cx="399415" cy="635"/>
          </a:xfrm>
          <a:custGeom>
            <a:avLst/>
            <a:gdLst/>
            <a:ahLst/>
            <a:cxnLst/>
            <a:rect l="l" t="t" r="r" b="b"/>
            <a:pathLst>
              <a:path w="399414" h="635">
                <a:moveTo>
                  <a:pt x="0" y="126"/>
                </a:moveTo>
                <a:lnTo>
                  <a:pt x="399288" y="0"/>
                </a:lnTo>
              </a:path>
            </a:pathLst>
          </a:custGeom>
          <a:ln w="6350">
            <a:solidFill>
              <a:srgbClr val="4471C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525" y="0"/>
            <a:ext cx="12182474" cy="6857999"/>
          </a:xfrm>
          <a:prstGeom prst="rect">
            <a:avLst/>
          </a:prstGeom>
        </p:spPr>
      </p:pic>
      <p:sp>
        <p:nvSpPr>
          <p:cNvPr id="3" name="object 3"/>
          <p:cNvSpPr/>
          <p:nvPr/>
        </p:nvSpPr>
        <p:spPr>
          <a:xfrm>
            <a:off x="661987" y="4825"/>
            <a:ext cx="0" cy="1272540"/>
          </a:xfrm>
          <a:custGeom>
            <a:avLst/>
            <a:gdLst/>
            <a:ahLst/>
            <a:cxnLst/>
            <a:rect l="l" t="t" r="r" b="b"/>
            <a:pathLst>
              <a:path h="1272540">
                <a:moveTo>
                  <a:pt x="0" y="0"/>
                </a:moveTo>
                <a:lnTo>
                  <a:pt x="0" y="1272413"/>
                </a:lnTo>
              </a:path>
            </a:pathLst>
          </a:custGeom>
          <a:ln w="12700">
            <a:solidFill>
              <a:srgbClr val="0C45C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7267575" y="5343525"/>
            <a:ext cx="2657475" cy="619125"/>
          </a:xfrm>
          <a:custGeom>
            <a:avLst/>
            <a:gdLst/>
            <a:ahLst/>
            <a:cxnLst/>
            <a:rect l="l" t="t" r="r" b="b"/>
            <a:pathLst>
              <a:path w="2657475" h="619125">
                <a:moveTo>
                  <a:pt x="2657475" y="0"/>
                </a:moveTo>
                <a:lnTo>
                  <a:pt x="0" y="0"/>
                </a:lnTo>
                <a:lnTo>
                  <a:pt x="0" y="619125"/>
                </a:lnTo>
                <a:lnTo>
                  <a:pt x="2657475" y="619125"/>
                </a:lnTo>
                <a:lnTo>
                  <a:pt x="2657475" y="0"/>
                </a:lnTo>
                <a:close/>
              </a:path>
            </a:pathLst>
          </a:custGeom>
          <a:solidFill>
            <a:srgbClr val="F8F8F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txBox="1">
            <a:spLocks noGrp="1"/>
          </p:cNvSpPr>
          <p:nvPr>
            <p:ph type="title"/>
          </p:nvPr>
        </p:nvSpPr>
        <p:spPr>
          <a:prstGeom prst="rect">
            <a:avLst/>
          </a:prstGeom>
        </p:spPr>
        <p:txBody>
          <a:bodyPr vert="horz" wrap="square" lIns="0" tIns="189865" rIns="0" bIns="0" rtlCol="0">
            <a:spAutoFit/>
          </a:bodyPr>
          <a:lstStyle/>
          <a:p>
            <a:pPr marL="23495">
              <a:lnSpc>
                <a:spcPct val="100000"/>
              </a:lnSpc>
              <a:spcBef>
                <a:spcPts val="130"/>
              </a:spcBef>
            </a:pPr>
            <a:r>
              <a:rPr dirty="0"/>
              <a:t>Wallet</a:t>
            </a:r>
            <a:r>
              <a:rPr spc="-70" dirty="0"/>
              <a:t> </a:t>
            </a:r>
            <a:r>
              <a:rPr dirty="0"/>
              <a:t>Technical</a:t>
            </a:r>
            <a:r>
              <a:rPr spc="130" dirty="0"/>
              <a:t> </a:t>
            </a:r>
            <a:r>
              <a:rPr dirty="0"/>
              <a:t>Specifications</a:t>
            </a:r>
            <a:r>
              <a:rPr spc="85" dirty="0"/>
              <a:t> </a:t>
            </a:r>
            <a:r>
              <a:rPr dirty="0"/>
              <a:t>and</a:t>
            </a:r>
            <a:r>
              <a:rPr spc="-5" dirty="0"/>
              <a:t> </a:t>
            </a:r>
            <a:r>
              <a:rPr dirty="0"/>
              <a:t>Reference</a:t>
            </a:r>
            <a:r>
              <a:rPr spc="20" dirty="0"/>
              <a:t> </a:t>
            </a:r>
            <a:r>
              <a:rPr spc="-10" dirty="0"/>
              <a:t>Implementation</a:t>
            </a:r>
          </a:p>
        </p:txBody>
      </p:sp>
      <p:sp>
        <p:nvSpPr>
          <p:cNvPr id="6" name="object 6"/>
          <p:cNvSpPr/>
          <p:nvPr/>
        </p:nvSpPr>
        <p:spPr>
          <a:xfrm>
            <a:off x="1113497" y="2086034"/>
            <a:ext cx="829944" cy="57785"/>
          </a:xfrm>
          <a:custGeom>
            <a:avLst/>
            <a:gdLst/>
            <a:ahLst/>
            <a:cxnLst/>
            <a:rect l="l" t="t" r="r" b="b"/>
            <a:pathLst>
              <a:path w="829944" h="57785">
                <a:moveTo>
                  <a:pt x="112666" y="0"/>
                </a:moveTo>
                <a:lnTo>
                  <a:pt x="67463" y="333"/>
                </a:lnTo>
                <a:lnTo>
                  <a:pt x="22263" y="4766"/>
                </a:lnTo>
                <a:lnTo>
                  <a:pt x="5714" y="15688"/>
                </a:lnTo>
                <a:lnTo>
                  <a:pt x="863" y="22800"/>
                </a:lnTo>
                <a:lnTo>
                  <a:pt x="19697" y="57471"/>
                </a:lnTo>
                <a:lnTo>
                  <a:pt x="24320" y="57598"/>
                </a:lnTo>
                <a:lnTo>
                  <a:pt x="28714" y="55947"/>
                </a:lnTo>
                <a:lnTo>
                  <a:pt x="29883" y="55312"/>
                </a:lnTo>
                <a:lnTo>
                  <a:pt x="34264" y="54296"/>
                </a:lnTo>
                <a:lnTo>
                  <a:pt x="42457" y="53423"/>
                </a:lnTo>
                <a:lnTo>
                  <a:pt x="67589" y="52137"/>
                </a:lnTo>
                <a:lnTo>
                  <a:pt x="106689" y="52099"/>
                </a:lnTo>
                <a:lnTo>
                  <a:pt x="216922" y="54677"/>
                </a:lnTo>
                <a:lnTo>
                  <a:pt x="268770" y="55185"/>
                </a:lnTo>
                <a:lnTo>
                  <a:pt x="452380" y="55239"/>
                </a:lnTo>
                <a:lnTo>
                  <a:pt x="554270" y="55671"/>
                </a:lnTo>
                <a:lnTo>
                  <a:pt x="605742" y="55413"/>
                </a:lnTo>
                <a:lnTo>
                  <a:pt x="657800" y="55727"/>
                </a:lnTo>
                <a:lnTo>
                  <a:pt x="708571" y="56169"/>
                </a:lnTo>
                <a:lnTo>
                  <a:pt x="752606" y="54907"/>
                </a:lnTo>
                <a:lnTo>
                  <a:pt x="767499" y="54169"/>
                </a:lnTo>
                <a:lnTo>
                  <a:pt x="792137" y="53534"/>
                </a:lnTo>
                <a:lnTo>
                  <a:pt x="807377" y="54423"/>
                </a:lnTo>
                <a:lnTo>
                  <a:pt x="812838" y="54296"/>
                </a:lnTo>
                <a:lnTo>
                  <a:pt x="817283" y="52645"/>
                </a:lnTo>
                <a:lnTo>
                  <a:pt x="820204" y="49851"/>
                </a:lnTo>
                <a:lnTo>
                  <a:pt x="821728" y="47946"/>
                </a:lnTo>
                <a:lnTo>
                  <a:pt x="823506" y="46295"/>
                </a:lnTo>
                <a:lnTo>
                  <a:pt x="825030" y="44390"/>
                </a:lnTo>
                <a:lnTo>
                  <a:pt x="828078" y="39691"/>
                </a:lnTo>
                <a:lnTo>
                  <a:pt x="829729" y="34738"/>
                </a:lnTo>
                <a:lnTo>
                  <a:pt x="829729" y="24451"/>
                </a:lnTo>
                <a:lnTo>
                  <a:pt x="828713" y="19371"/>
                </a:lnTo>
                <a:lnTo>
                  <a:pt x="826046" y="14545"/>
                </a:lnTo>
                <a:lnTo>
                  <a:pt x="824649" y="12640"/>
                </a:lnTo>
                <a:lnTo>
                  <a:pt x="822998" y="10862"/>
                </a:lnTo>
                <a:lnTo>
                  <a:pt x="821601" y="8830"/>
                </a:lnTo>
                <a:lnTo>
                  <a:pt x="818807" y="5909"/>
                </a:lnTo>
                <a:lnTo>
                  <a:pt x="814743" y="4258"/>
                </a:lnTo>
                <a:lnTo>
                  <a:pt x="809028" y="3496"/>
                </a:lnTo>
                <a:lnTo>
                  <a:pt x="792518" y="3877"/>
                </a:lnTo>
                <a:lnTo>
                  <a:pt x="776389" y="3369"/>
                </a:lnTo>
                <a:lnTo>
                  <a:pt x="708063" y="3115"/>
                </a:lnTo>
                <a:lnTo>
                  <a:pt x="632732" y="2151"/>
                </a:lnTo>
                <a:lnTo>
                  <a:pt x="505117" y="2226"/>
                </a:lnTo>
                <a:lnTo>
                  <a:pt x="228866" y="2143"/>
                </a:lnTo>
                <a:lnTo>
                  <a:pt x="138680" y="321"/>
                </a:lnTo>
                <a:lnTo>
                  <a:pt x="112666" y="0"/>
                </a:lnTo>
                <a:close/>
              </a:path>
            </a:pathLst>
          </a:custGeom>
          <a:solidFill>
            <a:srgbClr val="F6787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txBox="1"/>
          <p:nvPr/>
        </p:nvSpPr>
        <p:spPr>
          <a:xfrm>
            <a:off x="6738619" y="1663001"/>
            <a:ext cx="4312285" cy="39179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400" b="1" i="0" u="none" strike="noStrike" kern="0" cap="none" spc="0" normalizeH="0" baseline="0" noProof="0" dirty="0">
                <a:ln>
                  <a:noFill/>
                </a:ln>
                <a:solidFill>
                  <a:srgbClr val="F67874"/>
                </a:solidFill>
                <a:effectLst/>
                <a:uLnTx/>
                <a:uFillTx/>
                <a:latin typeface="Calibri"/>
                <a:cs typeface="Calibri"/>
              </a:rPr>
              <a:t>Wallet</a:t>
            </a:r>
            <a:r>
              <a:rPr kumimoji="0" sz="2400" b="1" i="0" u="none" strike="noStrike" kern="0" cap="none" spc="-105" normalizeH="0" baseline="0" noProof="0" dirty="0">
                <a:ln>
                  <a:noFill/>
                </a:ln>
                <a:solidFill>
                  <a:srgbClr val="F67874"/>
                </a:solidFill>
                <a:effectLst/>
                <a:uLnTx/>
                <a:uFillTx/>
                <a:latin typeface="Calibri"/>
                <a:cs typeface="Calibri"/>
              </a:rPr>
              <a:t> </a:t>
            </a:r>
            <a:r>
              <a:rPr kumimoji="0" sz="2400" b="1" i="0" u="none" strike="noStrike" kern="0" cap="none" spc="-20" normalizeH="0" baseline="0" noProof="0" dirty="0">
                <a:ln>
                  <a:noFill/>
                </a:ln>
                <a:solidFill>
                  <a:srgbClr val="F67874"/>
                </a:solidFill>
                <a:effectLst/>
                <a:uLnTx/>
                <a:uFillTx/>
                <a:latin typeface="Calibri"/>
                <a:cs typeface="Calibri"/>
              </a:rPr>
              <a:t>Reference</a:t>
            </a:r>
            <a:r>
              <a:rPr kumimoji="0" sz="2400" b="1" i="0" u="none" strike="noStrike" kern="0" cap="none" spc="-40" normalizeH="0" baseline="0" noProof="0" dirty="0">
                <a:ln>
                  <a:noFill/>
                </a:ln>
                <a:solidFill>
                  <a:srgbClr val="F67874"/>
                </a:solidFill>
                <a:effectLst/>
                <a:uLnTx/>
                <a:uFillTx/>
                <a:latin typeface="Calibri"/>
                <a:cs typeface="Calibri"/>
              </a:rPr>
              <a:t> </a:t>
            </a:r>
            <a:r>
              <a:rPr kumimoji="0" sz="2400" b="1" i="0" u="none" strike="noStrike" kern="0" cap="none" spc="-10" normalizeH="0" baseline="0" noProof="0" dirty="0">
                <a:ln>
                  <a:noFill/>
                </a:ln>
                <a:solidFill>
                  <a:srgbClr val="F67874"/>
                </a:solidFill>
                <a:effectLst/>
                <a:uLnTx/>
                <a:uFillTx/>
                <a:latin typeface="Calibri"/>
                <a:cs typeface="Calibri"/>
              </a:rPr>
              <a:t>Implementation</a:t>
            </a:r>
            <a:endParaRPr kumimoji="0" sz="2400" b="0" i="0" u="none" strike="noStrike" kern="0" cap="none" spc="0" normalizeH="0" baseline="0" noProof="0">
              <a:ln>
                <a:noFill/>
              </a:ln>
              <a:solidFill>
                <a:sysClr val="windowText" lastClr="000000"/>
              </a:solidFill>
              <a:effectLst/>
              <a:uLnTx/>
              <a:uFillTx/>
              <a:latin typeface="Calibri"/>
              <a:cs typeface="Calibri"/>
            </a:endParaRPr>
          </a:p>
        </p:txBody>
      </p:sp>
      <p:sp>
        <p:nvSpPr>
          <p:cNvPr id="8" name="object 8"/>
          <p:cNvSpPr/>
          <p:nvPr/>
        </p:nvSpPr>
        <p:spPr>
          <a:xfrm>
            <a:off x="6771385" y="2086034"/>
            <a:ext cx="829944" cy="57785"/>
          </a:xfrm>
          <a:custGeom>
            <a:avLst/>
            <a:gdLst/>
            <a:ahLst/>
            <a:cxnLst/>
            <a:rect l="l" t="t" r="r" b="b"/>
            <a:pathLst>
              <a:path w="829945" h="57785">
                <a:moveTo>
                  <a:pt x="112617" y="0"/>
                </a:moveTo>
                <a:lnTo>
                  <a:pt x="67397" y="333"/>
                </a:lnTo>
                <a:lnTo>
                  <a:pt x="22225" y="4766"/>
                </a:lnTo>
                <a:lnTo>
                  <a:pt x="5715" y="15688"/>
                </a:lnTo>
                <a:lnTo>
                  <a:pt x="762" y="22800"/>
                </a:lnTo>
                <a:lnTo>
                  <a:pt x="19685" y="57471"/>
                </a:lnTo>
                <a:lnTo>
                  <a:pt x="24257" y="57598"/>
                </a:lnTo>
                <a:lnTo>
                  <a:pt x="28702" y="55947"/>
                </a:lnTo>
                <a:lnTo>
                  <a:pt x="29845" y="55312"/>
                </a:lnTo>
                <a:lnTo>
                  <a:pt x="34163" y="54296"/>
                </a:lnTo>
                <a:lnTo>
                  <a:pt x="42382" y="53423"/>
                </a:lnTo>
                <a:lnTo>
                  <a:pt x="67564" y="52137"/>
                </a:lnTo>
                <a:lnTo>
                  <a:pt x="106648" y="52099"/>
                </a:lnTo>
                <a:lnTo>
                  <a:pt x="216884" y="54677"/>
                </a:lnTo>
                <a:lnTo>
                  <a:pt x="268732" y="55185"/>
                </a:lnTo>
                <a:lnTo>
                  <a:pt x="452342" y="55239"/>
                </a:lnTo>
                <a:lnTo>
                  <a:pt x="554231" y="55671"/>
                </a:lnTo>
                <a:lnTo>
                  <a:pt x="605704" y="55413"/>
                </a:lnTo>
                <a:lnTo>
                  <a:pt x="657762" y="55727"/>
                </a:lnTo>
                <a:lnTo>
                  <a:pt x="708533" y="56169"/>
                </a:lnTo>
                <a:lnTo>
                  <a:pt x="752568" y="54907"/>
                </a:lnTo>
                <a:lnTo>
                  <a:pt x="767461" y="54169"/>
                </a:lnTo>
                <a:lnTo>
                  <a:pt x="792099" y="53534"/>
                </a:lnTo>
                <a:lnTo>
                  <a:pt x="807339" y="54423"/>
                </a:lnTo>
                <a:lnTo>
                  <a:pt x="812800" y="54296"/>
                </a:lnTo>
                <a:lnTo>
                  <a:pt x="817245" y="52645"/>
                </a:lnTo>
                <a:lnTo>
                  <a:pt x="820166" y="49851"/>
                </a:lnTo>
                <a:lnTo>
                  <a:pt x="821690" y="47946"/>
                </a:lnTo>
                <a:lnTo>
                  <a:pt x="823468" y="46295"/>
                </a:lnTo>
                <a:lnTo>
                  <a:pt x="824992" y="44390"/>
                </a:lnTo>
                <a:lnTo>
                  <a:pt x="828040" y="39691"/>
                </a:lnTo>
                <a:lnTo>
                  <a:pt x="829691" y="34738"/>
                </a:lnTo>
                <a:lnTo>
                  <a:pt x="829691" y="24451"/>
                </a:lnTo>
                <a:lnTo>
                  <a:pt x="828675" y="19371"/>
                </a:lnTo>
                <a:lnTo>
                  <a:pt x="826008" y="14545"/>
                </a:lnTo>
                <a:lnTo>
                  <a:pt x="824611" y="12640"/>
                </a:lnTo>
                <a:lnTo>
                  <a:pt x="822960" y="10862"/>
                </a:lnTo>
                <a:lnTo>
                  <a:pt x="821563" y="8830"/>
                </a:lnTo>
                <a:lnTo>
                  <a:pt x="818769" y="5909"/>
                </a:lnTo>
                <a:lnTo>
                  <a:pt x="814705" y="4258"/>
                </a:lnTo>
                <a:lnTo>
                  <a:pt x="808990" y="3496"/>
                </a:lnTo>
                <a:lnTo>
                  <a:pt x="792480" y="3877"/>
                </a:lnTo>
                <a:lnTo>
                  <a:pt x="776351" y="3369"/>
                </a:lnTo>
                <a:lnTo>
                  <a:pt x="708025" y="3115"/>
                </a:lnTo>
                <a:lnTo>
                  <a:pt x="632694" y="2151"/>
                </a:lnTo>
                <a:lnTo>
                  <a:pt x="505079" y="2226"/>
                </a:lnTo>
                <a:lnTo>
                  <a:pt x="228828" y="2143"/>
                </a:lnTo>
                <a:lnTo>
                  <a:pt x="138620" y="321"/>
                </a:lnTo>
                <a:lnTo>
                  <a:pt x="112617" y="0"/>
                </a:lnTo>
                <a:close/>
              </a:path>
            </a:pathLst>
          </a:custGeom>
          <a:solidFill>
            <a:srgbClr val="F6787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txBox="1">
            <a:spLocks noGrp="1"/>
          </p:cNvSpPr>
          <p:nvPr>
            <p:ph sz="half" idx="2"/>
          </p:nvPr>
        </p:nvSpPr>
        <p:spPr>
          <a:prstGeom prst="rect">
            <a:avLst/>
          </a:prstGeom>
        </p:spPr>
        <p:txBody>
          <a:bodyPr vert="horz" wrap="square" lIns="0" tIns="12700" rIns="0" bIns="0" rtlCol="0">
            <a:spAutoFit/>
          </a:bodyPr>
          <a:lstStyle/>
          <a:p>
            <a:pPr marL="12700">
              <a:lnSpc>
                <a:spcPct val="100000"/>
              </a:lnSpc>
              <a:spcBef>
                <a:spcPts val="100"/>
              </a:spcBef>
            </a:pPr>
            <a:r>
              <a:rPr spc="-10" dirty="0"/>
              <a:t>Wallet</a:t>
            </a:r>
            <a:r>
              <a:rPr spc="-85" dirty="0"/>
              <a:t> </a:t>
            </a:r>
            <a:r>
              <a:rPr spc="-30" dirty="0"/>
              <a:t>Technical</a:t>
            </a:r>
            <a:r>
              <a:rPr spc="-65" dirty="0"/>
              <a:t> </a:t>
            </a:r>
            <a:r>
              <a:rPr spc="-10" dirty="0"/>
              <a:t>Specifications</a:t>
            </a:r>
          </a:p>
          <a:p>
            <a:pPr marL="353695" marR="55244" indent="-286385">
              <a:lnSpc>
                <a:spcPct val="110400"/>
              </a:lnSpc>
              <a:spcBef>
                <a:spcPts val="1700"/>
              </a:spcBef>
              <a:buClr>
                <a:srgbClr val="000000"/>
              </a:buClr>
              <a:buFont typeface="Arial"/>
              <a:buChar char="•"/>
              <a:tabLst>
                <a:tab pos="353695" algn="l"/>
              </a:tabLst>
            </a:pPr>
            <a:r>
              <a:rPr sz="1550" b="0" dirty="0">
                <a:solidFill>
                  <a:srgbClr val="6D7191"/>
                </a:solidFill>
                <a:latin typeface="Calibri"/>
                <a:cs typeface="Calibri"/>
              </a:rPr>
              <a:t>The</a:t>
            </a:r>
            <a:r>
              <a:rPr sz="1550" b="0" spc="30" dirty="0">
                <a:solidFill>
                  <a:srgbClr val="6D7191"/>
                </a:solidFill>
                <a:latin typeface="Calibri"/>
                <a:cs typeface="Calibri"/>
              </a:rPr>
              <a:t> </a:t>
            </a:r>
            <a:r>
              <a:rPr sz="1550" b="0" dirty="0">
                <a:solidFill>
                  <a:srgbClr val="6D7191"/>
                </a:solidFill>
                <a:latin typeface="Calibri"/>
                <a:cs typeface="Calibri"/>
              </a:rPr>
              <a:t>Architecture</a:t>
            </a:r>
            <a:r>
              <a:rPr sz="1550" b="0" spc="100" dirty="0">
                <a:solidFill>
                  <a:srgbClr val="6D7191"/>
                </a:solidFill>
                <a:latin typeface="Calibri"/>
                <a:cs typeface="Calibri"/>
              </a:rPr>
              <a:t> </a:t>
            </a:r>
            <a:r>
              <a:rPr sz="1550" b="0" dirty="0">
                <a:solidFill>
                  <a:srgbClr val="6D7191"/>
                </a:solidFill>
                <a:latin typeface="Calibri"/>
                <a:cs typeface="Calibri"/>
              </a:rPr>
              <a:t>and</a:t>
            </a:r>
            <a:r>
              <a:rPr sz="1550" b="0" spc="65" dirty="0">
                <a:solidFill>
                  <a:srgbClr val="6D7191"/>
                </a:solidFill>
                <a:latin typeface="Calibri"/>
                <a:cs typeface="Calibri"/>
              </a:rPr>
              <a:t> </a:t>
            </a:r>
            <a:r>
              <a:rPr sz="1550" b="0" dirty="0">
                <a:solidFill>
                  <a:srgbClr val="6D7191"/>
                </a:solidFill>
                <a:latin typeface="Calibri"/>
                <a:cs typeface="Calibri"/>
              </a:rPr>
              <a:t>Reference</a:t>
            </a:r>
            <a:r>
              <a:rPr sz="1550" b="0" spc="170" dirty="0">
                <a:solidFill>
                  <a:srgbClr val="6D7191"/>
                </a:solidFill>
                <a:latin typeface="Calibri"/>
                <a:cs typeface="Calibri"/>
              </a:rPr>
              <a:t> </a:t>
            </a:r>
            <a:r>
              <a:rPr sz="1550" b="0" spc="-10" dirty="0">
                <a:solidFill>
                  <a:srgbClr val="6D7191"/>
                </a:solidFill>
                <a:latin typeface="Calibri"/>
                <a:cs typeface="Calibri"/>
              </a:rPr>
              <a:t>Framework </a:t>
            </a:r>
            <a:r>
              <a:rPr sz="1550" b="0" dirty="0">
                <a:solidFill>
                  <a:srgbClr val="6D7191"/>
                </a:solidFill>
                <a:latin typeface="Calibri"/>
                <a:cs typeface="Calibri"/>
              </a:rPr>
              <a:t>represents</a:t>
            </a:r>
            <a:r>
              <a:rPr sz="1550" b="0" spc="220" dirty="0">
                <a:solidFill>
                  <a:srgbClr val="6D7191"/>
                </a:solidFill>
                <a:latin typeface="Calibri"/>
                <a:cs typeface="Calibri"/>
              </a:rPr>
              <a:t> </a:t>
            </a:r>
            <a:r>
              <a:rPr sz="1550" b="0" dirty="0">
                <a:solidFill>
                  <a:srgbClr val="6D7191"/>
                </a:solidFill>
                <a:latin typeface="Calibri"/>
                <a:cs typeface="Calibri"/>
              </a:rPr>
              <a:t>a</a:t>
            </a:r>
            <a:r>
              <a:rPr sz="1550" b="0" spc="15" dirty="0">
                <a:solidFill>
                  <a:srgbClr val="6D7191"/>
                </a:solidFill>
                <a:latin typeface="Calibri"/>
                <a:cs typeface="Calibri"/>
              </a:rPr>
              <a:t> </a:t>
            </a:r>
            <a:r>
              <a:rPr sz="1550" b="0" dirty="0">
                <a:solidFill>
                  <a:srgbClr val="6D7191"/>
                </a:solidFill>
                <a:latin typeface="Calibri"/>
                <a:cs typeface="Calibri"/>
              </a:rPr>
              <a:t>set</a:t>
            </a:r>
            <a:r>
              <a:rPr sz="1550" b="0" spc="90" dirty="0">
                <a:solidFill>
                  <a:srgbClr val="6D7191"/>
                </a:solidFill>
                <a:latin typeface="Calibri"/>
                <a:cs typeface="Calibri"/>
              </a:rPr>
              <a:t> </a:t>
            </a:r>
            <a:r>
              <a:rPr sz="1550" b="0" dirty="0">
                <a:solidFill>
                  <a:srgbClr val="6D7191"/>
                </a:solidFill>
                <a:latin typeface="Calibri"/>
                <a:cs typeface="Calibri"/>
              </a:rPr>
              <a:t>of</a:t>
            </a:r>
            <a:r>
              <a:rPr sz="1550" b="0" spc="65" dirty="0">
                <a:solidFill>
                  <a:srgbClr val="6D7191"/>
                </a:solidFill>
                <a:latin typeface="Calibri"/>
                <a:cs typeface="Calibri"/>
              </a:rPr>
              <a:t> </a:t>
            </a:r>
            <a:r>
              <a:rPr sz="1550" b="0" dirty="0">
                <a:solidFill>
                  <a:srgbClr val="6D7191"/>
                </a:solidFill>
                <a:latin typeface="Calibri"/>
                <a:cs typeface="Calibri"/>
              </a:rPr>
              <a:t>common</a:t>
            </a:r>
            <a:r>
              <a:rPr sz="1550" b="0" spc="15" dirty="0">
                <a:solidFill>
                  <a:srgbClr val="6D7191"/>
                </a:solidFill>
                <a:latin typeface="Calibri"/>
                <a:cs typeface="Calibri"/>
              </a:rPr>
              <a:t> </a:t>
            </a:r>
            <a:r>
              <a:rPr sz="1550" b="0" dirty="0">
                <a:solidFill>
                  <a:srgbClr val="6D7191"/>
                </a:solidFill>
                <a:latin typeface="Calibri"/>
                <a:cs typeface="Calibri"/>
              </a:rPr>
              <a:t>standards</a:t>
            </a:r>
            <a:r>
              <a:rPr sz="1550" b="0" spc="75" dirty="0">
                <a:solidFill>
                  <a:srgbClr val="6D7191"/>
                </a:solidFill>
                <a:latin typeface="Calibri"/>
                <a:cs typeface="Calibri"/>
              </a:rPr>
              <a:t> </a:t>
            </a:r>
            <a:r>
              <a:rPr sz="1550" b="0" spc="-25" dirty="0">
                <a:solidFill>
                  <a:srgbClr val="6D7191"/>
                </a:solidFill>
                <a:latin typeface="Calibri"/>
                <a:cs typeface="Calibri"/>
              </a:rPr>
              <a:t>and </a:t>
            </a:r>
            <a:r>
              <a:rPr sz="1550" b="0" dirty="0">
                <a:solidFill>
                  <a:srgbClr val="6D7191"/>
                </a:solidFill>
                <a:latin typeface="Calibri"/>
                <a:cs typeface="Calibri"/>
              </a:rPr>
              <a:t>technical</a:t>
            </a:r>
            <a:r>
              <a:rPr sz="1550" b="0" spc="60" dirty="0">
                <a:solidFill>
                  <a:srgbClr val="6D7191"/>
                </a:solidFill>
                <a:latin typeface="Calibri"/>
                <a:cs typeface="Calibri"/>
              </a:rPr>
              <a:t> </a:t>
            </a:r>
            <a:r>
              <a:rPr sz="1550" b="0" dirty="0">
                <a:solidFill>
                  <a:srgbClr val="6D7191"/>
                </a:solidFill>
                <a:latin typeface="Calibri"/>
                <a:cs typeface="Calibri"/>
              </a:rPr>
              <a:t>specifications</a:t>
            </a:r>
            <a:r>
              <a:rPr sz="1550" b="0" spc="185" dirty="0">
                <a:solidFill>
                  <a:srgbClr val="6D7191"/>
                </a:solidFill>
                <a:latin typeface="Calibri"/>
                <a:cs typeface="Calibri"/>
              </a:rPr>
              <a:t> </a:t>
            </a:r>
            <a:r>
              <a:rPr sz="1550" b="0" dirty="0">
                <a:solidFill>
                  <a:srgbClr val="6D7191"/>
                </a:solidFill>
                <a:latin typeface="Calibri"/>
                <a:cs typeface="Calibri"/>
              </a:rPr>
              <a:t>for</a:t>
            </a:r>
            <a:r>
              <a:rPr sz="1550" b="0" spc="95" dirty="0">
                <a:solidFill>
                  <a:srgbClr val="6D7191"/>
                </a:solidFill>
                <a:latin typeface="Calibri"/>
                <a:cs typeface="Calibri"/>
              </a:rPr>
              <a:t> </a:t>
            </a:r>
            <a:r>
              <a:rPr sz="1550" b="0" dirty="0">
                <a:solidFill>
                  <a:srgbClr val="6D7191"/>
                </a:solidFill>
                <a:latin typeface="Calibri"/>
                <a:cs typeface="Calibri"/>
              </a:rPr>
              <a:t>the</a:t>
            </a:r>
            <a:r>
              <a:rPr sz="1550" b="0" spc="90" dirty="0">
                <a:solidFill>
                  <a:srgbClr val="6D7191"/>
                </a:solidFill>
                <a:latin typeface="Calibri"/>
                <a:cs typeface="Calibri"/>
              </a:rPr>
              <a:t> </a:t>
            </a:r>
            <a:r>
              <a:rPr sz="1550" b="0" spc="-10" dirty="0">
                <a:solidFill>
                  <a:srgbClr val="6D7191"/>
                </a:solidFill>
                <a:latin typeface="Calibri"/>
                <a:cs typeface="Calibri"/>
              </a:rPr>
              <a:t>implementation </a:t>
            </a:r>
            <a:r>
              <a:rPr sz="1550" b="0" dirty="0">
                <a:solidFill>
                  <a:srgbClr val="6D7191"/>
                </a:solidFill>
                <a:latin typeface="Calibri"/>
                <a:cs typeface="Calibri"/>
              </a:rPr>
              <a:t>of</a:t>
            </a:r>
            <a:r>
              <a:rPr sz="1550" b="0" spc="70" dirty="0">
                <a:solidFill>
                  <a:srgbClr val="6D7191"/>
                </a:solidFill>
                <a:latin typeface="Calibri"/>
                <a:cs typeface="Calibri"/>
              </a:rPr>
              <a:t> </a:t>
            </a:r>
            <a:r>
              <a:rPr sz="1550" b="0" dirty="0">
                <a:solidFill>
                  <a:srgbClr val="6D7191"/>
                </a:solidFill>
                <a:latin typeface="Calibri"/>
                <a:cs typeface="Calibri"/>
              </a:rPr>
              <a:t>the</a:t>
            </a:r>
            <a:r>
              <a:rPr sz="1550" b="0" spc="-5" dirty="0">
                <a:solidFill>
                  <a:srgbClr val="6D7191"/>
                </a:solidFill>
                <a:latin typeface="Calibri"/>
                <a:cs typeface="Calibri"/>
              </a:rPr>
              <a:t> </a:t>
            </a:r>
            <a:r>
              <a:rPr sz="1550" b="0" spc="-10" dirty="0">
                <a:solidFill>
                  <a:srgbClr val="6D7191"/>
                </a:solidFill>
                <a:latin typeface="Calibri"/>
                <a:cs typeface="Calibri"/>
              </a:rPr>
              <a:t>wallets</a:t>
            </a:r>
            <a:endParaRPr sz="1550">
              <a:latin typeface="Calibri"/>
              <a:cs typeface="Calibri"/>
            </a:endParaRPr>
          </a:p>
          <a:p>
            <a:pPr>
              <a:lnSpc>
                <a:spcPct val="100000"/>
              </a:lnSpc>
              <a:spcBef>
                <a:spcPts val="65"/>
              </a:spcBef>
              <a:buFont typeface="Arial"/>
              <a:buChar char="•"/>
            </a:pPr>
            <a:endParaRPr sz="1550">
              <a:latin typeface="Calibri"/>
              <a:cs typeface="Calibri"/>
            </a:endParaRPr>
          </a:p>
          <a:p>
            <a:pPr marL="353695" marR="5080" indent="-286385">
              <a:lnSpc>
                <a:spcPct val="116700"/>
              </a:lnSpc>
              <a:buClr>
                <a:srgbClr val="000000"/>
              </a:buClr>
              <a:buFont typeface="Arial"/>
              <a:buChar char="•"/>
              <a:tabLst>
                <a:tab pos="353695" algn="l"/>
              </a:tabLst>
            </a:pPr>
            <a:r>
              <a:rPr sz="1550" dirty="0">
                <a:solidFill>
                  <a:srgbClr val="6D7191"/>
                </a:solidFill>
              </a:rPr>
              <a:t>The</a:t>
            </a:r>
            <a:r>
              <a:rPr sz="1550" spc="40" dirty="0">
                <a:solidFill>
                  <a:srgbClr val="6D7191"/>
                </a:solidFill>
              </a:rPr>
              <a:t> </a:t>
            </a:r>
            <a:r>
              <a:rPr sz="1550" dirty="0">
                <a:solidFill>
                  <a:srgbClr val="6D7191"/>
                </a:solidFill>
              </a:rPr>
              <a:t>latest</a:t>
            </a:r>
            <a:r>
              <a:rPr sz="1550" spc="60" dirty="0">
                <a:solidFill>
                  <a:srgbClr val="6D7191"/>
                </a:solidFill>
              </a:rPr>
              <a:t> </a:t>
            </a:r>
            <a:r>
              <a:rPr sz="1550" dirty="0">
                <a:solidFill>
                  <a:srgbClr val="6D7191"/>
                </a:solidFill>
              </a:rPr>
              <a:t>version</a:t>
            </a:r>
            <a:r>
              <a:rPr sz="1550" spc="140" dirty="0">
                <a:solidFill>
                  <a:srgbClr val="6D7191"/>
                </a:solidFill>
              </a:rPr>
              <a:t> </a:t>
            </a:r>
            <a:r>
              <a:rPr sz="1550" dirty="0">
                <a:solidFill>
                  <a:srgbClr val="6D7191"/>
                </a:solidFill>
              </a:rPr>
              <a:t>of</a:t>
            </a:r>
            <a:r>
              <a:rPr sz="1550" spc="35" dirty="0">
                <a:solidFill>
                  <a:srgbClr val="6D7191"/>
                </a:solidFill>
              </a:rPr>
              <a:t> </a:t>
            </a:r>
            <a:r>
              <a:rPr sz="1550" dirty="0">
                <a:solidFill>
                  <a:srgbClr val="6D7191"/>
                </a:solidFill>
              </a:rPr>
              <a:t>the</a:t>
            </a:r>
            <a:r>
              <a:rPr sz="1550" spc="40" dirty="0">
                <a:solidFill>
                  <a:srgbClr val="6D7191"/>
                </a:solidFill>
              </a:rPr>
              <a:t> </a:t>
            </a:r>
            <a:r>
              <a:rPr sz="1550" dirty="0">
                <a:solidFill>
                  <a:srgbClr val="6D7191"/>
                </a:solidFill>
              </a:rPr>
              <a:t>document</a:t>
            </a:r>
            <a:r>
              <a:rPr sz="1550" spc="135" dirty="0">
                <a:solidFill>
                  <a:srgbClr val="6D7191"/>
                </a:solidFill>
              </a:rPr>
              <a:t> </a:t>
            </a:r>
            <a:r>
              <a:rPr sz="1550" dirty="0">
                <a:solidFill>
                  <a:srgbClr val="6D7191"/>
                </a:solidFill>
              </a:rPr>
              <a:t>is</a:t>
            </a:r>
            <a:r>
              <a:rPr sz="1550" spc="55" dirty="0">
                <a:solidFill>
                  <a:srgbClr val="6D7191"/>
                </a:solidFill>
              </a:rPr>
              <a:t> </a:t>
            </a:r>
            <a:r>
              <a:rPr sz="1550" spc="-10" dirty="0">
                <a:solidFill>
                  <a:srgbClr val="6D7191"/>
                </a:solidFill>
              </a:rPr>
              <a:t>publicly </a:t>
            </a:r>
            <a:r>
              <a:rPr sz="1550" dirty="0">
                <a:solidFill>
                  <a:srgbClr val="6D7191"/>
                </a:solidFill>
              </a:rPr>
              <a:t>available</a:t>
            </a:r>
            <a:r>
              <a:rPr sz="1550" spc="180" dirty="0">
                <a:solidFill>
                  <a:srgbClr val="6D7191"/>
                </a:solidFill>
              </a:rPr>
              <a:t> </a:t>
            </a:r>
            <a:r>
              <a:rPr sz="1550" dirty="0">
                <a:solidFill>
                  <a:srgbClr val="6D7191"/>
                </a:solidFill>
              </a:rPr>
              <a:t>on</a:t>
            </a:r>
            <a:r>
              <a:rPr sz="1550" spc="210" dirty="0">
                <a:solidFill>
                  <a:srgbClr val="6D7191"/>
                </a:solidFill>
              </a:rPr>
              <a:t> </a:t>
            </a:r>
            <a:r>
              <a:rPr sz="2000" u="heavy" dirty="0">
                <a:solidFill>
                  <a:srgbClr val="0462C1"/>
                </a:solidFill>
                <a:uFill>
                  <a:solidFill>
                    <a:srgbClr val="0462C1"/>
                  </a:solidFill>
                </a:uFill>
                <a:hlinkClick r:id="rId3"/>
              </a:rPr>
              <a:t>Github</a:t>
            </a:r>
            <a:r>
              <a:rPr sz="2000" u="none" spc="85" dirty="0">
                <a:solidFill>
                  <a:srgbClr val="0462C1"/>
                </a:solidFill>
              </a:rPr>
              <a:t> </a:t>
            </a:r>
            <a:r>
              <a:rPr sz="1550" b="0" u="none" dirty="0">
                <a:solidFill>
                  <a:srgbClr val="6D7191"/>
                </a:solidFill>
                <a:latin typeface="Calibri"/>
                <a:cs typeface="Calibri"/>
              </a:rPr>
              <a:t>(version</a:t>
            </a:r>
            <a:r>
              <a:rPr sz="1550" b="0" u="none" spc="150" dirty="0">
                <a:solidFill>
                  <a:srgbClr val="6D7191"/>
                </a:solidFill>
                <a:latin typeface="Calibri"/>
                <a:cs typeface="Calibri"/>
              </a:rPr>
              <a:t> </a:t>
            </a:r>
            <a:r>
              <a:rPr sz="1550" b="0" u="none" dirty="0">
                <a:solidFill>
                  <a:srgbClr val="6D7191"/>
                </a:solidFill>
                <a:latin typeface="Calibri"/>
                <a:cs typeface="Calibri"/>
              </a:rPr>
              <a:t>1.3.0</a:t>
            </a:r>
            <a:r>
              <a:rPr sz="1550" b="0" u="none" spc="25" dirty="0">
                <a:solidFill>
                  <a:srgbClr val="6D7191"/>
                </a:solidFill>
                <a:latin typeface="Calibri"/>
                <a:cs typeface="Calibri"/>
              </a:rPr>
              <a:t> </a:t>
            </a:r>
            <a:r>
              <a:rPr sz="1550" b="0" u="none" dirty="0">
                <a:solidFill>
                  <a:srgbClr val="6D7191"/>
                </a:solidFill>
                <a:latin typeface="Calibri"/>
                <a:cs typeface="Calibri"/>
              </a:rPr>
              <a:t>–</a:t>
            </a:r>
            <a:r>
              <a:rPr sz="1550" b="0" u="none" spc="-25" dirty="0">
                <a:solidFill>
                  <a:srgbClr val="6D7191"/>
                </a:solidFill>
                <a:latin typeface="Calibri"/>
                <a:cs typeface="Calibri"/>
              </a:rPr>
              <a:t> </a:t>
            </a:r>
            <a:r>
              <a:rPr sz="1550" b="0" u="none" spc="-10" dirty="0">
                <a:solidFill>
                  <a:srgbClr val="6D7191"/>
                </a:solidFill>
                <a:latin typeface="Calibri"/>
                <a:cs typeface="Calibri"/>
              </a:rPr>
              <a:t>February </a:t>
            </a:r>
            <a:r>
              <a:rPr sz="1550" b="0" u="none" dirty="0">
                <a:solidFill>
                  <a:srgbClr val="6D7191"/>
                </a:solidFill>
                <a:latin typeface="Calibri"/>
                <a:cs typeface="Calibri"/>
              </a:rPr>
              <a:t>2024)</a:t>
            </a:r>
            <a:r>
              <a:rPr sz="1550" b="0" u="none" spc="40" dirty="0">
                <a:solidFill>
                  <a:srgbClr val="6D7191"/>
                </a:solidFill>
                <a:latin typeface="Calibri"/>
                <a:cs typeface="Calibri"/>
              </a:rPr>
              <a:t> </a:t>
            </a:r>
            <a:r>
              <a:rPr sz="1550" b="0" u="none" dirty="0">
                <a:solidFill>
                  <a:srgbClr val="6D7191"/>
                </a:solidFill>
                <a:latin typeface="Calibri"/>
                <a:cs typeface="Calibri"/>
              </a:rPr>
              <a:t>and</a:t>
            </a:r>
            <a:r>
              <a:rPr sz="1550" b="0" u="none" spc="85" dirty="0">
                <a:solidFill>
                  <a:srgbClr val="6D7191"/>
                </a:solidFill>
                <a:latin typeface="Calibri"/>
                <a:cs typeface="Calibri"/>
              </a:rPr>
              <a:t> </a:t>
            </a:r>
            <a:r>
              <a:rPr sz="1550" b="0" u="none" dirty="0">
                <a:solidFill>
                  <a:srgbClr val="6D7191"/>
                </a:solidFill>
                <a:latin typeface="Calibri"/>
                <a:cs typeface="Calibri"/>
              </a:rPr>
              <a:t>is</a:t>
            </a:r>
            <a:r>
              <a:rPr sz="1550" b="0" u="none" spc="55" dirty="0">
                <a:solidFill>
                  <a:srgbClr val="6D7191"/>
                </a:solidFill>
                <a:latin typeface="Calibri"/>
                <a:cs typeface="Calibri"/>
              </a:rPr>
              <a:t> </a:t>
            </a:r>
            <a:r>
              <a:rPr sz="1550" u="none" dirty="0">
                <a:solidFill>
                  <a:srgbClr val="6D7191"/>
                </a:solidFill>
              </a:rPr>
              <a:t>open</a:t>
            </a:r>
            <a:r>
              <a:rPr sz="1550" u="none" spc="140" dirty="0">
                <a:solidFill>
                  <a:srgbClr val="6D7191"/>
                </a:solidFill>
              </a:rPr>
              <a:t> </a:t>
            </a:r>
            <a:r>
              <a:rPr sz="1550" u="none" dirty="0">
                <a:solidFill>
                  <a:srgbClr val="6D7191"/>
                </a:solidFill>
              </a:rPr>
              <a:t>for</a:t>
            </a:r>
            <a:r>
              <a:rPr sz="1550" u="none" spc="120" dirty="0">
                <a:solidFill>
                  <a:srgbClr val="6D7191"/>
                </a:solidFill>
              </a:rPr>
              <a:t> </a:t>
            </a:r>
            <a:r>
              <a:rPr sz="1550" u="none" dirty="0">
                <a:solidFill>
                  <a:srgbClr val="6D7191"/>
                </a:solidFill>
              </a:rPr>
              <a:t>feedback</a:t>
            </a:r>
            <a:r>
              <a:rPr sz="1550" u="none" spc="70" dirty="0">
                <a:solidFill>
                  <a:srgbClr val="6D7191"/>
                </a:solidFill>
              </a:rPr>
              <a:t> </a:t>
            </a:r>
            <a:r>
              <a:rPr sz="1550" u="none" spc="-20" dirty="0">
                <a:solidFill>
                  <a:srgbClr val="6D7191"/>
                </a:solidFill>
              </a:rPr>
              <a:t>from </a:t>
            </a:r>
            <a:r>
              <a:rPr sz="1550" u="none" spc="-10" dirty="0">
                <a:solidFill>
                  <a:srgbClr val="6D7191"/>
                </a:solidFill>
              </a:rPr>
              <a:t>stakeholders</a:t>
            </a:r>
            <a:endParaRPr sz="1550">
              <a:latin typeface="Calibri"/>
              <a:cs typeface="Calibri"/>
            </a:endParaRPr>
          </a:p>
          <a:p>
            <a:pPr>
              <a:lnSpc>
                <a:spcPct val="100000"/>
              </a:lnSpc>
              <a:spcBef>
                <a:spcPts val="185"/>
              </a:spcBef>
              <a:buFont typeface="Arial"/>
              <a:buChar char="•"/>
            </a:pPr>
            <a:endParaRPr sz="1550"/>
          </a:p>
          <a:p>
            <a:pPr marL="353695" marR="122555" indent="-286385">
              <a:lnSpc>
                <a:spcPct val="110400"/>
              </a:lnSpc>
              <a:buClr>
                <a:srgbClr val="000000"/>
              </a:buClr>
              <a:buFont typeface="Arial"/>
              <a:buChar char="•"/>
              <a:tabLst>
                <a:tab pos="353695" algn="l"/>
              </a:tabLst>
            </a:pPr>
            <a:r>
              <a:rPr sz="1550" b="0" dirty="0">
                <a:solidFill>
                  <a:srgbClr val="6D7191"/>
                </a:solidFill>
                <a:latin typeface="Calibri"/>
                <a:cs typeface="Calibri"/>
              </a:rPr>
              <a:t>Using</a:t>
            </a:r>
            <a:r>
              <a:rPr sz="1550" b="0" spc="120" dirty="0">
                <a:solidFill>
                  <a:srgbClr val="6D7191"/>
                </a:solidFill>
                <a:latin typeface="Calibri"/>
                <a:cs typeface="Calibri"/>
              </a:rPr>
              <a:t> </a:t>
            </a:r>
            <a:r>
              <a:rPr sz="1550" b="0" dirty="0">
                <a:solidFill>
                  <a:srgbClr val="6D7191"/>
                </a:solidFill>
                <a:latin typeface="Calibri"/>
                <a:cs typeface="Calibri"/>
              </a:rPr>
              <a:t>the</a:t>
            </a:r>
            <a:r>
              <a:rPr sz="1550" b="0" spc="80" dirty="0">
                <a:solidFill>
                  <a:srgbClr val="6D7191"/>
                </a:solidFill>
                <a:latin typeface="Calibri"/>
                <a:cs typeface="Calibri"/>
              </a:rPr>
              <a:t> </a:t>
            </a:r>
            <a:r>
              <a:rPr sz="1550" b="0" dirty="0">
                <a:solidFill>
                  <a:srgbClr val="6D7191"/>
                </a:solidFill>
                <a:latin typeface="Calibri"/>
                <a:cs typeface="Calibri"/>
              </a:rPr>
              <a:t>Wallet</a:t>
            </a:r>
            <a:r>
              <a:rPr sz="1550" b="0" spc="40" dirty="0">
                <a:solidFill>
                  <a:srgbClr val="6D7191"/>
                </a:solidFill>
                <a:latin typeface="Calibri"/>
                <a:cs typeface="Calibri"/>
              </a:rPr>
              <a:t> </a:t>
            </a:r>
            <a:r>
              <a:rPr sz="1550" b="0" dirty="0">
                <a:solidFill>
                  <a:srgbClr val="6D7191"/>
                </a:solidFill>
                <a:latin typeface="Calibri"/>
                <a:cs typeface="Calibri"/>
              </a:rPr>
              <a:t>to</a:t>
            </a:r>
            <a:r>
              <a:rPr sz="1550" b="0" spc="50" dirty="0">
                <a:solidFill>
                  <a:srgbClr val="6D7191"/>
                </a:solidFill>
                <a:latin typeface="Calibri"/>
                <a:cs typeface="Calibri"/>
              </a:rPr>
              <a:t> </a:t>
            </a:r>
            <a:r>
              <a:rPr sz="1550" b="0" dirty="0">
                <a:solidFill>
                  <a:srgbClr val="6D7191"/>
                </a:solidFill>
                <a:latin typeface="Calibri"/>
                <a:cs typeface="Calibri"/>
              </a:rPr>
              <a:t>authorise</a:t>
            </a:r>
            <a:r>
              <a:rPr sz="1550" b="0" spc="250" dirty="0">
                <a:solidFill>
                  <a:srgbClr val="6D7191"/>
                </a:solidFill>
                <a:latin typeface="Calibri"/>
                <a:cs typeface="Calibri"/>
              </a:rPr>
              <a:t> </a:t>
            </a:r>
            <a:r>
              <a:rPr sz="1550" b="0" dirty="0">
                <a:solidFill>
                  <a:srgbClr val="6D7191"/>
                </a:solidFill>
                <a:latin typeface="Calibri"/>
                <a:cs typeface="Calibri"/>
              </a:rPr>
              <a:t>payments</a:t>
            </a:r>
            <a:r>
              <a:rPr sz="1550" b="0" spc="25" dirty="0">
                <a:solidFill>
                  <a:srgbClr val="6D7191"/>
                </a:solidFill>
                <a:latin typeface="Calibri"/>
                <a:cs typeface="Calibri"/>
              </a:rPr>
              <a:t> </a:t>
            </a:r>
            <a:r>
              <a:rPr sz="1550" b="0" dirty="0">
                <a:solidFill>
                  <a:srgbClr val="6D7191"/>
                </a:solidFill>
                <a:latin typeface="Calibri"/>
                <a:cs typeface="Calibri"/>
              </a:rPr>
              <a:t>is</a:t>
            </a:r>
            <a:r>
              <a:rPr sz="1550" b="0" spc="20" dirty="0">
                <a:solidFill>
                  <a:srgbClr val="6D7191"/>
                </a:solidFill>
                <a:latin typeface="Calibri"/>
                <a:cs typeface="Calibri"/>
              </a:rPr>
              <a:t> </a:t>
            </a:r>
            <a:r>
              <a:rPr sz="1550" b="0" spc="-25" dirty="0">
                <a:solidFill>
                  <a:srgbClr val="6D7191"/>
                </a:solidFill>
                <a:latin typeface="Calibri"/>
                <a:cs typeface="Calibri"/>
              </a:rPr>
              <a:t>one </a:t>
            </a:r>
            <a:r>
              <a:rPr sz="1550" b="0" dirty="0">
                <a:solidFill>
                  <a:srgbClr val="6D7191"/>
                </a:solidFill>
                <a:latin typeface="Calibri"/>
                <a:cs typeface="Calibri"/>
              </a:rPr>
              <a:t>of</a:t>
            </a:r>
            <a:r>
              <a:rPr sz="1550" b="0" spc="80" dirty="0">
                <a:solidFill>
                  <a:srgbClr val="6D7191"/>
                </a:solidFill>
                <a:latin typeface="Calibri"/>
                <a:cs typeface="Calibri"/>
              </a:rPr>
              <a:t> </a:t>
            </a:r>
            <a:r>
              <a:rPr sz="1550" b="0" dirty="0">
                <a:solidFill>
                  <a:srgbClr val="6D7191"/>
                </a:solidFill>
                <a:latin typeface="Calibri"/>
                <a:cs typeface="Calibri"/>
              </a:rPr>
              <a:t>the</a:t>
            </a:r>
            <a:r>
              <a:rPr sz="1550" b="0" spc="-5" dirty="0">
                <a:solidFill>
                  <a:srgbClr val="6D7191"/>
                </a:solidFill>
                <a:latin typeface="Calibri"/>
                <a:cs typeface="Calibri"/>
              </a:rPr>
              <a:t> </a:t>
            </a:r>
            <a:r>
              <a:rPr sz="1550" b="0" dirty="0">
                <a:solidFill>
                  <a:srgbClr val="6D7191"/>
                </a:solidFill>
                <a:latin typeface="Calibri"/>
                <a:cs typeface="Calibri"/>
              </a:rPr>
              <a:t>key</a:t>
            </a:r>
            <a:r>
              <a:rPr sz="1550" b="0" spc="150" dirty="0">
                <a:solidFill>
                  <a:srgbClr val="6D7191"/>
                </a:solidFill>
                <a:latin typeface="Calibri"/>
                <a:cs typeface="Calibri"/>
              </a:rPr>
              <a:t> </a:t>
            </a:r>
            <a:r>
              <a:rPr sz="1550" b="0" dirty="0">
                <a:solidFill>
                  <a:srgbClr val="6D7191"/>
                </a:solidFill>
                <a:latin typeface="Calibri"/>
                <a:cs typeface="Calibri"/>
              </a:rPr>
              <a:t>topics</a:t>
            </a:r>
            <a:r>
              <a:rPr sz="1550" b="0" spc="20" dirty="0">
                <a:solidFill>
                  <a:srgbClr val="6D7191"/>
                </a:solidFill>
                <a:latin typeface="Calibri"/>
                <a:cs typeface="Calibri"/>
              </a:rPr>
              <a:t> </a:t>
            </a:r>
            <a:r>
              <a:rPr sz="1550" b="0" dirty="0">
                <a:solidFill>
                  <a:srgbClr val="6D7191"/>
                </a:solidFill>
                <a:latin typeface="Calibri"/>
                <a:cs typeface="Calibri"/>
              </a:rPr>
              <a:t>under</a:t>
            </a:r>
            <a:r>
              <a:rPr sz="1550" b="0" spc="85" dirty="0">
                <a:solidFill>
                  <a:srgbClr val="6D7191"/>
                </a:solidFill>
                <a:latin typeface="Calibri"/>
                <a:cs typeface="Calibri"/>
              </a:rPr>
              <a:t> </a:t>
            </a:r>
            <a:r>
              <a:rPr sz="1550" b="0" dirty="0">
                <a:solidFill>
                  <a:srgbClr val="6D7191"/>
                </a:solidFill>
                <a:latin typeface="Calibri"/>
                <a:cs typeface="Calibri"/>
              </a:rPr>
              <a:t>discussion</a:t>
            </a:r>
            <a:r>
              <a:rPr sz="1550" b="0" spc="190" dirty="0">
                <a:solidFill>
                  <a:srgbClr val="6D7191"/>
                </a:solidFill>
                <a:latin typeface="Calibri"/>
                <a:cs typeface="Calibri"/>
              </a:rPr>
              <a:t> </a:t>
            </a:r>
            <a:r>
              <a:rPr sz="1550" b="0" spc="-10" dirty="0">
                <a:solidFill>
                  <a:srgbClr val="6D7191"/>
                </a:solidFill>
                <a:latin typeface="Calibri"/>
                <a:cs typeface="Calibri"/>
              </a:rPr>
              <a:t>among </a:t>
            </a:r>
            <a:r>
              <a:rPr sz="1550" b="0" dirty="0">
                <a:solidFill>
                  <a:srgbClr val="6D7191"/>
                </a:solidFill>
                <a:latin typeface="Calibri"/>
                <a:cs typeface="Calibri"/>
              </a:rPr>
              <a:t>Member</a:t>
            </a:r>
            <a:r>
              <a:rPr sz="1550" b="0" spc="145" dirty="0">
                <a:solidFill>
                  <a:srgbClr val="6D7191"/>
                </a:solidFill>
                <a:latin typeface="Calibri"/>
                <a:cs typeface="Calibri"/>
              </a:rPr>
              <a:t> </a:t>
            </a:r>
            <a:r>
              <a:rPr sz="1550" b="0" dirty="0">
                <a:solidFill>
                  <a:srgbClr val="6D7191"/>
                </a:solidFill>
                <a:latin typeface="Calibri"/>
                <a:cs typeface="Calibri"/>
              </a:rPr>
              <a:t>States</a:t>
            </a:r>
            <a:r>
              <a:rPr sz="1550" b="0" spc="10" dirty="0">
                <a:solidFill>
                  <a:srgbClr val="6D7191"/>
                </a:solidFill>
                <a:latin typeface="Calibri"/>
                <a:cs typeface="Calibri"/>
              </a:rPr>
              <a:t> </a:t>
            </a:r>
            <a:r>
              <a:rPr sz="1550" b="0" dirty="0">
                <a:solidFill>
                  <a:srgbClr val="6D7191"/>
                </a:solidFill>
                <a:latin typeface="Calibri"/>
                <a:cs typeface="Calibri"/>
              </a:rPr>
              <a:t>as</a:t>
            </a:r>
            <a:r>
              <a:rPr sz="1550" b="0" spc="80" dirty="0">
                <a:solidFill>
                  <a:srgbClr val="6D7191"/>
                </a:solidFill>
                <a:latin typeface="Calibri"/>
                <a:cs typeface="Calibri"/>
              </a:rPr>
              <a:t> </a:t>
            </a:r>
            <a:r>
              <a:rPr sz="1550" b="0" dirty="0">
                <a:solidFill>
                  <a:srgbClr val="6D7191"/>
                </a:solidFill>
                <a:latin typeface="Calibri"/>
                <a:cs typeface="Calibri"/>
              </a:rPr>
              <a:t>part</a:t>
            </a:r>
            <a:r>
              <a:rPr sz="1550" b="0" spc="95" dirty="0">
                <a:solidFill>
                  <a:srgbClr val="6D7191"/>
                </a:solidFill>
                <a:latin typeface="Calibri"/>
                <a:cs typeface="Calibri"/>
              </a:rPr>
              <a:t> </a:t>
            </a:r>
            <a:r>
              <a:rPr sz="1550" b="0" dirty="0">
                <a:solidFill>
                  <a:srgbClr val="6D7191"/>
                </a:solidFill>
                <a:latin typeface="Calibri"/>
                <a:cs typeface="Calibri"/>
              </a:rPr>
              <a:t>of</a:t>
            </a:r>
            <a:r>
              <a:rPr sz="1550" b="0" spc="-10" dirty="0">
                <a:solidFill>
                  <a:srgbClr val="6D7191"/>
                </a:solidFill>
                <a:latin typeface="Calibri"/>
                <a:cs typeface="Calibri"/>
              </a:rPr>
              <a:t> </a:t>
            </a:r>
            <a:r>
              <a:rPr sz="1550" b="0" dirty="0">
                <a:solidFill>
                  <a:srgbClr val="6D7191"/>
                </a:solidFill>
                <a:latin typeface="Calibri"/>
                <a:cs typeface="Calibri"/>
              </a:rPr>
              <a:t>the</a:t>
            </a:r>
            <a:r>
              <a:rPr sz="1550" b="0" spc="95" dirty="0">
                <a:solidFill>
                  <a:srgbClr val="6D7191"/>
                </a:solidFill>
                <a:latin typeface="Calibri"/>
                <a:cs typeface="Calibri"/>
              </a:rPr>
              <a:t> </a:t>
            </a:r>
            <a:r>
              <a:rPr sz="1550" b="0" dirty="0">
                <a:solidFill>
                  <a:srgbClr val="6D7191"/>
                </a:solidFill>
                <a:latin typeface="Calibri"/>
                <a:cs typeface="Calibri"/>
              </a:rPr>
              <a:t>eIDAS</a:t>
            </a:r>
            <a:r>
              <a:rPr sz="1550" b="0" spc="130" dirty="0">
                <a:solidFill>
                  <a:srgbClr val="6D7191"/>
                </a:solidFill>
                <a:latin typeface="Calibri"/>
                <a:cs typeface="Calibri"/>
              </a:rPr>
              <a:t> </a:t>
            </a:r>
            <a:r>
              <a:rPr sz="1550" b="0" spc="-10" dirty="0">
                <a:solidFill>
                  <a:srgbClr val="6D7191"/>
                </a:solidFill>
                <a:latin typeface="Calibri"/>
                <a:cs typeface="Calibri"/>
              </a:rPr>
              <a:t>Expert Group</a:t>
            </a:r>
            <a:endParaRPr sz="1550">
              <a:latin typeface="Calibri"/>
              <a:cs typeface="Calibri"/>
            </a:endParaRPr>
          </a:p>
        </p:txBody>
      </p:sp>
      <p:sp>
        <p:nvSpPr>
          <p:cNvPr id="10" name="object 10"/>
          <p:cNvSpPr txBox="1">
            <a:spLocks noGrp="1"/>
          </p:cNvSpPr>
          <p:nvPr>
            <p:ph sz="half" idx="3"/>
          </p:nvPr>
        </p:nvSpPr>
        <p:spPr>
          <a:prstGeom prst="rect">
            <a:avLst/>
          </a:prstGeom>
        </p:spPr>
        <p:txBody>
          <a:bodyPr vert="horz" wrap="square" lIns="0" tIns="13970" rIns="0" bIns="0" rtlCol="0">
            <a:spAutoFit/>
          </a:bodyPr>
          <a:lstStyle/>
          <a:p>
            <a:pPr marL="355600" marR="231775" indent="-343535">
              <a:lnSpc>
                <a:spcPct val="100899"/>
              </a:lnSpc>
              <a:spcBef>
                <a:spcPts val="110"/>
              </a:spcBef>
              <a:buClr>
                <a:srgbClr val="000000"/>
              </a:buClr>
              <a:buFont typeface="Arial"/>
              <a:buChar char="•"/>
              <a:tabLst>
                <a:tab pos="355600" algn="l"/>
              </a:tabLst>
            </a:pPr>
            <a:r>
              <a:rPr dirty="0"/>
              <a:t>The</a:t>
            </a:r>
            <a:r>
              <a:rPr spc="90" dirty="0"/>
              <a:t> </a:t>
            </a:r>
            <a:r>
              <a:rPr dirty="0"/>
              <a:t>Commission</a:t>
            </a:r>
            <a:r>
              <a:rPr spc="135" dirty="0"/>
              <a:t> </a:t>
            </a:r>
            <a:r>
              <a:rPr dirty="0"/>
              <a:t>is</a:t>
            </a:r>
            <a:r>
              <a:rPr spc="40" dirty="0"/>
              <a:t> </a:t>
            </a:r>
            <a:r>
              <a:rPr dirty="0"/>
              <a:t>providing</a:t>
            </a:r>
            <a:r>
              <a:rPr spc="140" dirty="0"/>
              <a:t> </a:t>
            </a:r>
            <a:r>
              <a:rPr dirty="0"/>
              <a:t>a</a:t>
            </a:r>
            <a:r>
              <a:rPr spc="50" dirty="0"/>
              <a:t> </a:t>
            </a:r>
            <a:r>
              <a:rPr spc="-10" dirty="0"/>
              <a:t>reference </a:t>
            </a:r>
            <a:r>
              <a:rPr dirty="0"/>
              <a:t>technical</a:t>
            </a:r>
            <a:r>
              <a:rPr spc="45" dirty="0"/>
              <a:t> </a:t>
            </a:r>
            <a:r>
              <a:rPr dirty="0"/>
              <a:t>infrastructure</a:t>
            </a:r>
            <a:r>
              <a:rPr spc="225" dirty="0"/>
              <a:t> </a:t>
            </a:r>
            <a:r>
              <a:rPr dirty="0"/>
              <a:t>to</a:t>
            </a:r>
            <a:r>
              <a:rPr spc="20" dirty="0"/>
              <a:t> </a:t>
            </a:r>
            <a:r>
              <a:rPr spc="-10" dirty="0"/>
              <a:t>support </a:t>
            </a:r>
            <a:r>
              <a:rPr dirty="0"/>
              <a:t>interoperability</a:t>
            </a:r>
            <a:r>
              <a:rPr spc="155" dirty="0"/>
              <a:t> </a:t>
            </a:r>
            <a:r>
              <a:rPr dirty="0"/>
              <a:t>and</a:t>
            </a:r>
            <a:r>
              <a:rPr spc="125" dirty="0"/>
              <a:t> </a:t>
            </a:r>
            <a:r>
              <a:rPr dirty="0"/>
              <a:t>implementation</a:t>
            </a:r>
            <a:r>
              <a:rPr spc="120" dirty="0"/>
              <a:t> </a:t>
            </a:r>
            <a:r>
              <a:rPr dirty="0"/>
              <a:t>of</a:t>
            </a:r>
            <a:r>
              <a:rPr spc="95" dirty="0"/>
              <a:t> </a:t>
            </a:r>
            <a:r>
              <a:rPr dirty="0"/>
              <a:t>the</a:t>
            </a:r>
            <a:r>
              <a:rPr spc="10" dirty="0"/>
              <a:t> </a:t>
            </a:r>
            <a:r>
              <a:rPr spc="-25" dirty="0"/>
              <a:t>EU </a:t>
            </a:r>
            <a:r>
              <a:rPr dirty="0"/>
              <a:t>Digital</a:t>
            </a:r>
            <a:r>
              <a:rPr spc="50" dirty="0"/>
              <a:t> </a:t>
            </a:r>
            <a:r>
              <a:rPr dirty="0"/>
              <a:t>Identity</a:t>
            </a:r>
            <a:r>
              <a:rPr spc="65" dirty="0"/>
              <a:t> </a:t>
            </a:r>
            <a:r>
              <a:rPr dirty="0"/>
              <a:t>Framework</a:t>
            </a:r>
            <a:r>
              <a:rPr spc="145" dirty="0"/>
              <a:t> </a:t>
            </a:r>
            <a:r>
              <a:rPr dirty="0"/>
              <a:t>to</a:t>
            </a:r>
            <a:r>
              <a:rPr spc="100" dirty="0"/>
              <a:t> </a:t>
            </a:r>
            <a:r>
              <a:rPr dirty="0"/>
              <a:t>be</a:t>
            </a:r>
            <a:r>
              <a:rPr spc="-5" dirty="0"/>
              <a:t> </a:t>
            </a:r>
            <a:r>
              <a:rPr dirty="0"/>
              <a:t>tested</a:t>
            </a:r>
            <a:r>
              <a:rPr spc="185" dirty="0"/>
              <a:t> </a:t>
            </a:r>
            <a:r>
              <a:rPr dirty="0"/>
              <a:t>in</a:t>
            </a:r>
            <a:r>
              <a:rPr spc="-45" dirty="0"/>
              <a:t> </a:t>
            </a:r>
            <a:r>
              <a:rPr spc="-25" dirty="0"/>
              <a:t>the </a:t>
            </a:r>
            <a:r>
              <a:rPr dirty="0"/>
              <a:t>large</a:t>
            </a:r>
            <a:r>
              <a:rPr spc="100" dirty="0"/>
              <a:t> </a:t>
            </a:r>
            <a:r>
              <a:rPr dirty="0"/>
              <a:t>scale</a:t>
            </a:r>
            <a:r>
              <a:rPr spc="25" dirty="0"/>
              <a:t> </a:t>
            </a:r>
            <a:r>
              <a:rPr spc="-10" dirty="0"/>
              <a:t>pilots</a:t>
            </a:r>
          </a:p>
          <a:p>
            <a:pPr marL="355600" marR="201930" indent="-343535">
              <a:lnSpc>
                <a:spcPct val="100899"/>
              </a:lnSpc>
              <a:spcBef>
                <a:spcPts val="1805"/>
              </a:spcBef>
              <a:buClr>
                <a:srgbClr val="000000"/>
              </a:buClr>
              <a:buFont typeface="Arial"/>
              <a:buChar char="•"/>
              <a:tabLst>
                <a:tab pos="355600" algn="l"/>
              </a:tabLst>
            </a:pPr>
            <a:r>
              <a:rPr dirty="0"/>
              <a:t>The</a:t>
            </a:r>
            <a:r>
              <a:rPr spc="55" dirty="0"/>
              <a:t> </a:t>
            </a:r>
            <a:r>
              <a:rPr dirty="0"/>
              <a:t>first</a:t>
            </a:r>
            <a:r>
              <a:rPr spc="95" dirty="0"/>
              <a:t> </a:t>
            </a:r>
            <a:r>
              <a:rPr dirty="0"/>
              <a:t>open</a:t>
            </a:r>
            <a:r>
              <a:rPr spc="95" dirty="0"/>
              <a:t> </a:t>
            </a:r>
            <a:r>
              <a:rPr dirty="0"/>
              <a:t>source</a:t>
            </a:r>
            <a:r>
              <a:rPr spc="65" dirty="0"/>
              <a:t> </a:t>
            </a:r>
            <a:r>
              <a:rPr dirty="0"/>
              <a:t>libraries</a:t>
            </a:r>
            <a:r>
              <a:rPr spc="80" dirty="0"/>
              <a:t> </a:t>
            </a:r>
            <a:r>
              <a:rPr dirty="0"/>
              <a:t>have</a:t>
            </a:r>
            <a:r>
              <a:rPr spc="65" dirty="0"/>
              <a:t> </a:t>
            </a:r>
            <a:r>
              <a:rPr spc="-20" dirty="0"/>
              <a:t>been </a:t>
            </a:r>
            <a:r>
              <a:rPr dirty="0"/>
              <a:t>published</a:t>
            </a:r>
            <a:r>
              <a:rPr spc="110" dirty="0"/>
              <a:t> </a:t>
            </a:r>
            <a:r>
              <a:rPr dirty="0"/>
              <a:t>on</a:t>
            </a:r>
            <a:r>
              <a:rPr spc="125" dirty="0"/>
              <a:t> </a:t>
            </a:r>
            <a:r>
              <a:rPr dirty="0"/>
              <a:t>Github</a:t>
            </a:r>
            <a:r>
              <a:rPr spc="30" dirty="0"/>
              <a:t> </a:t>
            </a:r>
            <a:r>
              <a:rPr dirty="0"/>
              <a:t>to</a:t>
            </a:r>
            <a:r>
              <a:rPr spc="110" dirty="0"/>
              <a:t> </a:t>
            </a:r>
            <a:r>
              <a:rPr dirty="0"/>
              <a:t>demonstrate</a:t>
            </a:r>
            <a:r>
              <a:rPr spc="155" dirty="0"/>
              <a:t> </a:t>
            </a:r>
            <a:r>
              <a:rPr spc="-25" dirty="0"/>
              <a:t>the </a:t>
            </a:r>
            <a:r>
              <a:rPr dirty="0"/>
              <a:t>feasibility</a:t>
            </a:r>
            <a:r>
              <a:rPr spc="130" dirty="0"/>
              <a:t> </a:t>
            </a:r>
            <a:r>
              <a:rPr dirty="0"/>
              <a:t>of</a:t>
            </a:r>
            <a:r>
              <a:rPr spc="65" dirty="0"/>
              <a:t> </a:t>
            </a:r>
            <a:r>
              <a:rPr dirty="0"/>
              <a:t>the</a:t>
            </a:r>
            <a:r>
              <a:rPr spc="65" dirty="0"/>
              <a:t> </a:t>
            </a:r>
            <a:r>
              <a:rPr dirty="0"/>
              <a:t>specifications,</a:t>
            </a:r>
            <a:r>
              <a:rPr spc="160" dirty="0"/>
              <a:t> </a:t>
            </a:r>
            <a:r>
              <a:rPr spc="-10" dirty="0"/>
              <a:t>promote </a:t>
            </a:r>
            <a:r>
              <a:rPr dirty="0"/>
              <a:t>standardisation</a:t>
            </a:r>
            <a:r>
              <a:rPr spc="220" dirty="0"/>
              <a:t> </a:t>
            </a:r>
            <a:r>
              <a:rPr dirty="0"/>
              <a:t>and</a:t>
            </a:r>
            <a:r>
              <a:rPr spc="45" dirty="0"/>
              <a:t> </a:t>
            </a:r>
            <a:r>
              <a:rPr dirty="0"/>
              <a:t>improve</a:t>
            </a:r>
            <a:r>
              <a:rPr spc="95" dirty="0"/>
              <a:t> </a:t>
            </a:r>
            <a:r>
              <a:rPr dirty="0"/>
              <a:t>the</a:t>
            </a:r>
            <a:r>
              <a:rPr spc="95" dirty="0"/>
              <a:t> </a:t>
            </a:r>
            <a:r>
              <a:rPr dirty="0"/>
              <a:t>quality</a:t>
            </a:r>
            <a:r>
              <a:rPr spc="85" dirty="0"/>
              <a:t> </a:t>
            </a:r>
            <a:r>
              <a:rPr dirty="0"/>
              <a:t>of</a:t>
            </a:r>
            <a:r>
              <a:rPr spc="95" dirty="0"/>
              <a:t> </a:t>
            </a:r>
            <a:r>
              <a:rPr spc="-25" dirty="0"/>
              <a:t>the </a:t>
            </a:r>
            <a:r>
              <a:rPr dirty="0"/>
              <a:t>wallet</a:t>
            </a:r>
            <a:r>
              <a:rPr spc="45" dirty="0"/>
              <a:t> </a:t>
            </a:r>
            <a:r>
              <a:rPr dirty="0"/>
              <a:t>through</a:t>
            </a:r>
            <a:r>
              <a:rPr spc="130" dirty="0"/>
              <a:t> </a:t>
            </a:r>
            <a:r>
              <a:rPr dirty="0"/>
              <a:t>staged</a:t>
            </a:r>
            <a:r>
              <a:rPr spc="120" dirty="0"/>
              <a:t> </a:t>
            </a:r>
            <a:r>
              <a:rPr dirty="0"/>
              <a:t>public</a:t>
            </a:r>
            <a:r>
              <a:rPr spc="60" dirty="0"/>
              <a:t> </a:t>
            </a:r>
            <a:r>
              <a:rPr spc="-10" dirty="0"/>
              <a:t>releases</a:t>
            </a:r>
          </a:p>
          <a:p>
            <a:pPr marL="355600" marR="5080" indent="-343535">
              <a:lnSpc>
                <a:spcPct val="100899"/>
              </a:lnSpc>
              <a:spcBef>
                <a:spcPts val="1800"/>
              </a:spcBef>
              <a:buClr>
                <a:srgbClr val="000000"/>
              </a:buClr>
              <a:buFont typeface="Arial"/>
              <a:buChar char="•"/>
              <a:tabLst>
                <a:tab pos="355600" algn="l"/>
              </a:tabLst>
            </a:pPr>
            <a:r>
              <a:rPr dirty="0"/>
              <a:t>The</a:t>
            </a:r>
            <a:r>
              <a:rPr spc="80" dirty="0"/>
              <a:t> </a:t>
            </a:r>
            <a:r>
              <a:rPr dirty="0"/>
              <a:t>Commission</a:t>
            </a:r>
            <a:r>
              <a:rPr spc="120" dirty="0"/>
              <a:t> </a:t>
            </a:r>
            <a:r>
              <a:rPr dirty="0"/>
              <a:t>will</a:t>
            </a:r>
            <a:r>
              <a:rPr spc="60" dirty="0"/>
              <a:t> </a:t>
            </a:r>
            <a:r>
              <a:rPr dirty="0"/>
              <a:t>provide</a:t>
            </a:r>
            <a:r>
              <a:rPr spc="165" dirty="0"/>
              <a:t> </a:t>
            </a:r>
            <a:r>
              <a:rPr dirty="0"/>
              <a:t>support</a:t>
            </a:r>
            <a:r>
              <a:rPr spc="120" dirty="0"/>
              <a:t> </a:t>
            </a:r>
            <a:r>
              <a:rPr dirty="0"/>
              <a:t>to</a:t>
            </a:r>
            <a:r>
              <a:rPr spc="114" dirty="0"/>
              <a:t> </a:t>
            </a:r>
            <a:r>
              <a:rPr spc="-10" dirty="0"/>
              <a:t>Member </a:t>
            </a:r>
            <a:r>
              <a:rPr dirty="0"/>
              <a:t>States</a:t>
            </a:r>
            <a:r>
              <a:rPr spc="5" dirty="0"/>
              <a:t> </a:t>
            </a:r>
            <a:r>
              <a:rPr dirty="0"/>
              <a:t>and</a:t>
            </a:r>
            <a:r>
              <a:rPr spc="90" dirty="0"/>
              <a:t> </a:t>
            </a:r>
            <a:r>
              <a:rPr dirty="0"/>
              <a:t>other</a:t>
            </a:r>
            <a:r>
              <a:rPr spc="75" dirty="0"/>
              <a:t> </a:t>
            </a:r>
            <a:r>
              <a:rPr dirty="0"/>
              <a:t>stakeholders</a:t>
            </a:r>
            <a:r>
              <a:rPr spc="225" dirty="0"/>
              <a:t> </a:t>
            </a:r>
            <a:r>
              <a:rPr dirty="0"/>
              <a:t>in</a:t>
            </a:r>
            <a:r>
              <a:rPr spc="15" dirty="0"/>
              <a:t> </a:t>
            </a:r>
            <a:r>
              <a:rPr spc="-10" dirty="0"/>
              <a:t>developing, </a:t>
            </a:r>
            <a:r>
              <a:rPr dirty="0"/>
              <a:t>implementing</a:t>
            </a:r>
            <a:r>
              <a:rPr spc="140" dirty="0"/>
              <a:t> </a:t>
            </a:r>
            <a:r>
              <a:rPr dirty="0"/>
              <a:t>and</a:t>
            </a:r>
            <a:r>
              <a:rPr spc="50" dirty="0"/>
              <a:t> </a:t>
            </a:r>
            <a:r>
              <a:rPr dirty="0"/>
              <a:t>scaling</a:t>
            </a:r>
            <a:r>
              <a:rPr spc="60" dirty="0"/>
              <a:t> </a:t>
            </a:r>
            <a:r>
              <a:rPr dirty="0"/>
              <a:t>up</a:t>
            </a:r>
            <a:r>
              <a:rPr spc="135" dirty="0"/>
              <a:t> </a:t>
            </a:r>
            <a:r>
              <a:rPr dirty="0"/>
              <a:t>the</a:t>
            </a:r>
            <a:r>
              <a:rPr spc="15" dirty="0"/>
              <a:t> </a:t>
            </a:r>
            <a:r>
              <a:rPr dirty="0"/>
              <a:t>EU</a:t>
            </a:r>
            <a:r>
              <a:rPr spc="100" dirty="0"/>
              <a:t> </a:t>
            </a:r>
            <a:r>
              <a:rPr spc="-10" dirty="0"/>
              <a:t>Digital </a:t>
            </a:r>
            <a:r>
              <a:rPr dirty="0"/>
              <a:t>Identity</a:t>
            </a:r>
            <a:r>
              <a:rPr spc="114" dirty="0"/>
              <a:t> </a:t>
            </a:r>
            <a:r>
              <a:rPr spc="-10" dirty="0"/>
              <a:t>Framework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525" y="0"/>
            <a:ext cx="12182474" cy="6857999"/>
          </a:xfrm>
          <a:prstGeom prst="rect">
            <a:avLst/>
          </a:prstGeom>
        </p:spPr>
      </p:pic>
      <p:sp>
        <p:nvSpPr>
          <p:cNvPr id="3" name="object 3"/>
          <p:cNvSpPr/>
          <p:nvPr/>
        </p:nvSpPr>
        <p:spPr>
          <a:xfrm>
            <a:off x="661987" y="4825"/>
            <a:ext cx="0" cy="1272540"/>
          </a:xfrm>
          <a:custGeom>
            <a:avLst/>
            <a:gdLst/>
            <a:ahLst/>
            <a:cxnLst/>
            <a:rect l="l" t="t" r="r" b="b"/>
            <a:pathLst>
              <a:path h="1272540">
                <a:moveTo>
                  <a:pt x="0" y="0"/>
                </a:moveTo>
                <a:lnTo>
                  <a:pt x="0" y="1272413"/>
                </a:lnTo>
              </a:path>
            </a:pathLst>
          </a:custGeom>
          <a:ln w="12700">
            <a:solidFill>
              <a:srgbClr val="0C45C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txBox="1"/>
          <p:nvPr/>
        </p:nvSpPr>
        <p:spPr>
          <a:xfrm>
            <a:off x="980439" y="1099756"/>
            <a:ext cx="5190490"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0" i="0" u="none" strike="noStrike" kern="0" cap="none" spc="0" normalizeH="0" baseline="0" noProof="0" dirty="0">
                <a:ln>
                  <a:noFill/>
                </a:ln>
                <a:solidFill>
                  <a:srgbClr val="6D7191"/>
                </a:solidFill>
                <a:effectLst/>
                <a:uLnTx/>
                <a:uFillTx/>
                <a:latin typeface="Calibri"/>
                <a:cs typeface="Calibri"/>
              </a:rPr>
              <a:t>Large</a:t>
            </a:r>
            <a:r>
              <a:rPr kumimoji="0" sz="1550" b="0" i="0" u="none" strike="noStrike" kern="0" cap="none" spc="11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Scale</a:t>
            </a:r>
            <a:r>
              <a:rPr kumimoji="0" sz="1550" b="0" i="0" u="none" strike="noStrike" kern="0" cap="none" spc="2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Pilots</a:t>
            </a:r>
            <a:r>
              <a:rPr kumimoji="0" sz="1550" b="0" i="0" u="none" strike="noStrike" kern="0" cap="none" spc="125"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are</a:t>
            </a:r>
            <a:r>
              <a:rPr kumimoji="0" sz="1550" b="0" i="0" u="none" strike="noStrike" kern="0" cap="none" spc="110" normalizeH="0" baseline="0" noProof="0" dirty="0">
                <a:ln>
                  <a:noFill/>
                </a:ln>
                <a:solidFill>
                  <a:srgbClr val="6D7191"/>
                </a:solidFill>
                <a:effectLst/>
                <a:uLnTx/>
                <a:uFillTx/>
                <a:latin typeface="Calibri"/>
                <a:cs typeface="Calibri"/>
              </a:rPr>
              <a:t> </a:t>
            </a:r>
            <a:r>
              <a:rPr kumimoji="0" sz="1550" b="0" i="0" u="none" strike="noStrike" kern="0" cap="none" spc="-20" normalizeH="0" baseline="0" noProof="0" dirty="0">
                <a:ln>
                  <a:noFill/>
                </a:ln>
                <a:solidFill>
                  <a:srgbClr val="6D7191"/>
                </a:solidFill>
                <a:effectLst/>
                <a:uLnTx/>
                <a:uFillTx/>
                <a:latin typeface="Calibri"/>
                <a:cs typeface="Calibri"/>
              </a:rPr>
              <a:t>test-</a:t>
            </a:r>
            <a:r>
              <a:rPr kumimoji="0" sz="1550" b="0" i="0" u="none" strike="noStrike" kern="0" cap="none" spc="0" normalizeH="0" baseline="0" noProof="0" dirty="0">
                <a:ln>
                  <a:noFill/>
                </a:ln>
                <a:solidFill>
                  <a:srgbClr val="6D7191"/>
                </a:solidFill>
                <a:effectLst/>
                <a:uLnTx/>
                <a:uFillTx/>
                <a:latin typeface="Calibri"/>
                <a:cs typeface="Calibri"/>
              </a:rPr>
              <a:t>driving</a:t>
            </a:r>
            <a:r>
              <a:rPr kumimoji="0" sz="1550" b="0" i="0" u="none" strike="noStrike" kern="0" cap="none" spc="32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the</a:t>
            </a:r>
            <a:r>
              <a:rPr kumimoji="0" sz="1550" b="0" i="0" u="none" strike="noStrike" kern="0" cap="none" spc="114"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EU</a:t>
            </a:r>
            <a:r>
              <a:rPr kumimoji="0" sz="1550" b="0" i="0" u="none" strike="noStrike" kern="0" cap="none" spc="11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Digital</a:t>
            </a:r>
            <a:r>
              <a:rPr kumimoji="0" sz="1550" b="0" i="0" u="none" strike="noStrike" kern="0" cap="none" spc="-10" normalizeH="0" baseline="0" noProof="0" dirty="0">
                <a:ln>
                  <a:noFill/>
                </a:ln>
                <a:solidFill>
                  <a:srgbClr val="6D7191"/>
                </a:solidFill>
                <a:effectLst/>
                <a:uLnTx/>
                <a:uFillTx/>
                <a:latin typeface="Calibri"/>
                <a:cs typeface="Calibri"/>
              </a:rPr>
              <a:t> </a:t>
            </a:r>
            <a:r>
              <a:rPr kumimoji="0" sz="1550" b="0" i="0" u="none" strike="noStrike" kern="0" cap="none" spc="0" normalizeH="0" baseline="0" noProof="0" dirty="0">
                <a:ln>
                  <a:noFill/>
                </a:ln>
                <a:solidFill>
                  <a:srgbClr val="6D7191"/>
                </a:solidFill>
                <a:effectLst/>
                <a:uLnTx/>
                <a:uFillTx/>
                <a:latin typeface="Calibri"/>
                <a:cs typeface="Calibri"/>
              </a:rPr>
              <a:t>Identity</a:t>
            </a:r>
            <a:r>
              <a:rPr kumimoji="0" sz="1550" b="0" i="0" u="none" strike="noStrike" kern="0" cap="none" spc="190" normalizeH="0" baseline="0" noProof="0" dirty="0">
                <a:ln>
                  <a:noFill/>
                </a:ln>
                <a:solidFill>
                  <a:srgbClr val="6D7191"/>
                </a:solidFill>
                <a:effectLst/>
                <a:uLnTx/>
                <a:uFillTx/>
                <a:latin typeface="Calibri"/>
                <a:cs typeface="Calibri"/>
              </a:rPr>
              <a:t> </a:t>
            </a:r>
            <a:r>
              <a:rPr kumimoji="0" sz="1550" b="0" i="0" u="none" strike="noStrike" kern="0" cap="none" spc="-10" normalizeH="0" baseline="0" noProof="0" dirty="0">
                <a:ln>
                  <a:noFill/>
                </a:ln>
                <a:solidFill>
                  <a:srgbClr val="6D7191"/>
                </a:solidFill>
                <a:effectLst/>
                <a:uLnTx/>
                <a:uFillTx/>
                <a:latin typeface="Calibri"/>
                <a:cs typeface="Calibri"/>
              </a:rPr>
              <a:t>Wallet</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5" name="object 5"/>
          <p:cNvSpPr txBox="1">
            <a:spLocks noGrp="1"/>
          </p:cNvSpPr>
          <p:nvPr>
            <p:ph type="title"/>
          </p:nvPr>
        </p:nvSpPr>
        <p:spPr>
          <a:prstGeom prst="rect">
            <a:avLst/>
          </a:prstGeom>
        </p:spPr>
        <p:txBody>
          <a:bodyPr vert="horz" wrap="square" lIns="0" tIns="141351" rIns="0" bIns="0" rtlCol="0">
            <a:spAutoFit/>
          </a:bodyPr>
          <a:lstStyle/>
          <a:p>
            <a:pPr marL="23495">
              <a:lnSpc>
                <a:spcPct val="100000"/>
              </a:lnSpc>
              <a:spcBef>
                <a:spcPts val="130"/>
              </a:spcBef>
            </a:pPr>
            <a:r>
              <a:rPr dirty="0"/>
              <a:t>Large</a:t>
            </a:r>
            <a:r>
              <a:rPr spc="70" dirty="0"/>
              <a:t> </a:t>
            </a:r>
            <a:r>
              <a:rPr dirty="0"/>
              <a:t>Scale</a:t>
            </a:r>
            <a:r>
              <a:rPr spc="165" dirty="0"/>
              <a:t> </a:t>
            </a:r>
            <a:r>
              <a:rPr dirty="0"/>
              <a:t>Pilot</a:t>
            </a:r>
            <a:r>
              <a:rPr spc="75" dirty="0"/>
              <a:t> </a:t>
            </a:r>
            <a:r>
              <a:rPr spc="-10" dirty="0"/>
              <a:t>Overview</a:t>
            </a:r>
          </a:p>
        </p:txBody>
      </p:sp>
      <p:grpSp>
        <p:nvGrpSpPr>
          <p:cNvPr id="6" name="object 6"/>
          <p:cNvGrpSpPr/>
          <p:nvPr/>
        </p:nvGrpSpPr>
        <p:grpSpPr>
          <a:xfrm>
            <a:off x="1314450" y="1895475"/>
            <a:ext cx="1266825" cy="714375"/>
            <a:chOff x="1314450" y="1895475"/>
            <a:chExt cx="1266825" cy="714375"/>
          </a:xfrm>
        </p:grpSpPr>
        <p:sp>
          <p:nvSpPr>
            <p:cNvPr id="7" name="object 7"/>
            <p:cNvSpPr/>
            <p:nvPr/>
          </p:nvSpPr>
          <p:spPr>
            <a:xfrm>
              <a:off x="1438275" y="1895475"/>
              <a:ext cx="723900" cy="714375"/>
            </a:xfrm>
            <a:custGeom>
              <a:avLst/>
              <a:gdLst/>
              <a:ahLst/>
              <a:cxnLst/>
              <a:rect l="l" t="t" r="r" b="b"/>
              <a:pathLst>
                <a:path w="723900" h="714375">
                  <a:moveTo>
                    <a:pt x="361950" y="0"/>
                  </a:moveTo>
                  <a:lnTo>
                    <a:pt x="312835" y="3260"/>
                  </a:lnTo>
                  <a:lnTo>
                    <a:pt x="265729" y="12757"/>
                  </a:lnTo>
                  <a:lnTo>
                    <a:pt x="221063" y="28065"/>
                  </a:lnTo>
                  <a:lnTo>
                    <a:pt x="179267" y="48758"/>
                  </a:lnTo>
                  <a:lnTo>
                    <a:pt x="140773" y="74412"/>
                  </a:lnTo>
                  <a:lnTo>
                    <a:pt x="106013" y="104600"/>
                  </a:lnTo>
                  <a:lnTo>
                    <a:pt x="75417" y="138897"/>
                  </a:lnTo>
                  <a:lnTo>
                    <a:pt x="49417" y="176878"/>
                  </a:lnTo>
                  <a:lnTo>
                    <a:pt x="28444" y="218116"/>
                  </a:lnTo>
                  <a:lnTo>
                    <a:pt x="12929" y="262187"/>
                  </a:lnTo>
                  <a:lnTo>
                    <a:pt x="3304" y="308665"/>
                  </a:lnTo>
                  <a:lnTo>
                    <a:pt x="0" y="357124"/>
                  </a:lnTo>
                  <a:lnTo>
                    <a:pt x="3304" y="405612"/>
                  </a:lnTo>
                  <a:lnTo>
                    <a:pt x="12929" y="452114"/>
                  </a:lnTo>
                  <a:lnTo>
                    <a:pt x="28444" y="496204"/>
                  </a:lnTo>
                  <a:lnTo>
                    <a:pt x="49417" y="537459"/>
                  </a:lnTo>
                  <a:lnTo>
                    <a:pt x="75417" y="575452"/>
                  </a:lnTo>
                  <a:lnTo>
                    <a:pt x="106013" y="609758"/>
                  </a:lnTo>
                  <a:lnTo>
                    <a:pt x="140773" y="639953"/>
                  </a:lnTo>
                  <a:lnTo>
                    <a:pt x="179267" y="665611"/>
                  </a:lnTo>
                  <a:lnTo>
                    <a:pt x="221063" y="686308"/>
                  </a:lnTo>
                  <a:lnTo>
                    <a:pt x="265729" y="701617"/>
                  </a:lnTo>
                  <a:lnTo>
                    <a:pt x="312835" y="711114"/>
                  </a:lnTo>
                  <a:lnTo>
                    <a:pt x="361950" y="714375"/>
                  </a:lnTo>
                  <a:lnTo>
                    <a:pt x="411064" y="711114"/>
                  </a:lnTo>
                  <a:lnTo>
                    <a:pt x="458170" y="701617"/>
                  </a:lnTo>
                  <a:lnTo>
                    <a:pt x="502836" y="686308"/>
                  </a:lnTo>
                  <a:lnTo>
                    <a:pt x="544632" y="665611"/>
                  </a:lnTo>
                  <a:lnTo>
                    <a:pt x="583126" y="639953"/>
                  </a:lnTo>
                  <a:lnTo>
                    <a:pt x="617886" y="609758"/>
                  </a:lnTo>
                  <a:lnTo>
                    <a:pt x="648482" y="575452"/>
                  </a:lnTo>
                  <a:lnTo>
                    <a:pt x="674482" y="537459"/>
                  </a:lnTo>
                  <a:lnTo>
                    <a:pt x="695455" y="496204"/>
                  </a:lnTo>
                  <a:lnTo>
                    <a:pt x="710970" y="452114"/>
                  </a:lnTo>
                  <a:lnTo>
                    <a:pt x="720595" y="405612"/>
                  </a:lnTo>
                  <a:lnTo>
                    <a:pt x="723900" y="357124"/>
                  </a:lnTo>
                  <a:lnTo>
                    <a:pt x="720595" y="308665"/>
                  </a:lnTo>
                  <a:lnTo>
                    <a:pt x="710970" y="262187"/>
                  </a:lnTo>
                  <a:lnTo>
                    <a:pt x="695455" y="218116"/>
                  </a:lnTo>
                  <a:lnTo>
                    <a:pt x="674482" y="176878"/>
                  </a:lnTo>
                  <a:lnTo>
                    <a:pt x="648482" y="138897"/>
                  </a:lnTo>
                  <a:lnTo>
                    <a:pt x="617886" y="104600"/>
                  </a:lnTo>
                  <a:lnTo>
                    <a:pt x="583126" y="74412"/>
                  </a:lnTo>
                  <a:lnTo>
                    <a:pt x="544632" y="48758"/>
                  </a:lnTo>
                  <a:lnTo>
                    <a:pt x="502836" y="28065"/>
                  </a:lnTo>
                  <a:lnTo>
                    <a:pt x="458170" y="12757"/>
                  </a:lnTo>
                  <a:lnTo>
                    <a:pt x="411064" y="3260"/>
                  </a:lnTo>
                  <a:lnTo>
                    <a:pt x="361950" y="0"/>
                  </a:lnTo>
                  <a:close/>
                </a:path>
              </a:pathLst>
            </a:custGeom>
            <a:solidFill>
              <a:srgbClr val="FFF7D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8" name="object 8"/>
            <p:cNvPicPr/>
            <p:nvPr/>
          </p:nvPicPr>
          <p:blipFill>
            <a:blip r:embed="rId3" cstate="print"/>
            <a:stretch>
              <a:fillRect/>
            </a:stretch>
          </p:blipFill>
          <p:spPr>
            <a:xfrm>
              <a:off x="1314450" y="2076450"/>
              <a:ext cx="1266825" cy="457200"/>
            </a:xfrm>
            <a:prstGeom prst="rect">
              <a:avLst/>
            </a:prstGeom>
          </p:spPr>
        </p:pic>
      </p:grpSp>
      <p:grpSp>
        <p:nvGrpSpPr>
          <p:cNvPr id="9" name="object 9"/>
          <p:cNvGrpSpPr/>
          <p:nvPr/>
        </p:nvGrpSpPr>
        <p:grpSpPr>
          <a:xfrm>
            <a:off x="7038975" y="1905000"/>
            <a:ext cx="1114425" cy="723900"/>
            <a:chOff x="7038975" y="1905000"/>
            <a:chExt cx="1114425" cy="723900"/>
          </a:xfrm>
        </p:grpSpPr>
        <p:sp>
          <p:nvSpPr>
            <p:cNvPr id="10" name="object 10"/>
            <p:cNvSpPr/>
            <p:nvPr/>
          </p:nvSpPr>
          <p:spPr>
            <a:xfrm>
              <a:off x="7239000" y="1905000"/>
              <a:ext cx="723900" cy="723900"/>
            </a:xfrm>
            <a:custGeom>
              <a:avLst/>
              <a:gdLst/>
              <a:ahLst/>
              <a:cxnLst/>
              <a:rect l="l" t="t" r="r" b="b"/>
              <a:pathLst>
                <a:path w="723900" h="723900">
                  <a:moveTo>
                    <a:pt x="361950" y="0"/>
                  </a:moveTo>
                  <a:lnTo>
                    <a:pt x="312835" y="3304"/>
                  </a:lnTo>
                  <a:lnTo>
                    <a:pt x="265729" y="12929"/>
                  </a:lnTo>
                  <a:lnTo>
                    <a:pt x="221063" y="28444"/>
                  </a:lnTo>
                  <a:lnTo>
                    <a:pt x="179267" y="49417"/>
                  </a:lnTo>
                  <a:lnTo>
                    <a:pt x="140773" y="75417"/>
                  </a:lnTo>
                  <a:lnTo>
                    <a:pt x="106013" y="106013"/>
                  </a:lnTo>
                  <a:lnTo>
                    <a:pt x="75417" y="140773"/>
                  </a:lnTo>
                  <a:lnTo>
                    <a:pt x="49417" y="179267"/>
                  </a:lnTo>
                  <a:lnTo>
                    <a:pt x="28444" y="221063"/>
                  </a:lnTo>
                  <a:lnTo>
                    <a:pt x="12929" y="265729"/>
                  </a:lnTo>
                  <a:lnTo>
                    <a:pt x="3304" y="312835"/>
                  </a:lnTo>
                  <a:lnTo>
                    <a:pt x="0" y="361950"/>
                  </a:lnTo>
                  <a:lnTo>
                    <a:pt x="3304" y="411064"/>
                  </a:lnTo>
                  <a:lnTo>
                    <a:pt x="12929" y="458170"/>
                  </a:lnTo>
                  <a:lnTo>
                    <a:pt x="28444" y="502836"/>
                  </a:lnTo>
                  <a:lnTo>
                    <a:pt x="49417" y="544632"/>
                  </a:lnTo>
                  <a:lnTo>
                    <a:pt x="75417" y="583126"/>
                  </a:lnTo>
                  <a:lnTo>
                    <a:pt x="106013" y="617886"/>
                  </a:lnTo>
                  <a:lnTo>
                    <a:pt x="140773" y="648482"/>
                  </a:lnTo>
                  <a:lnTo>
                    <a:pt x="179267" y="674482"/>
                  </a:lnTo>
                  <a:lnTo>
                    <a:pt x="221063" y="695455"/>
                  </a:lnTo>
                  <a:lnTo>
                    <a:pt x="265729" y="710970"/>
                  </a:lnTo>
                  <a:lnTo>
                    <a:pt x="312835" y="720595"/>
                  </a:lnTo>
                  <a:lnTo>
                    <a:pt x="361950" y="723900"/>
                  </a:lnTo>
                  <a:lnTo>
                    <a:pt x="411064" y="720595"/>
                  </a:lnTo>
                  <a:lnTo>
                    <a:pt x="458170" y="710970"/>
                  </a:lnTo>
                  <a:lnTo>
                    <a:pt x="502836" y="695455"/>
                  </a:lnTo>
                  <a:lnTo>
                    <a:pt x="544632" y="674482"/>
                  </a:lnTo>
                  <a:lnTo>
                    <a:pt x="583126" y="648482"/>
                  </a:lnTo>
                  <a:lnTo>
                    <a:pt x="617886" y="617886"/>
                  </a:lnTo>
                  <a:lnTo>
                    <a:pt x="648482" y="583126"/>
                  </a:lnTo>
                  <a:lnTo>
                    <a:pt x="674482" y="544632"/>
                  </a:lnTo>
                  <a:lnTo>
                    <a:pt x="695455" y="502836"/>
                  </a:lnTo>
                  <a:lnTo>
                    <a:pt x="710970" y="458170"/>
                  </a:lnTo>
                  <a:lnTo>
                    <a:pt x="720595" y="411064"/>
                  </a:lnTo>
                  <a:lnTo>
                    <a:pt x="723900" y="361950"/>
                  </a:lnTo>
                  <a:lnTo>
                    <a:pt x="720595" y="312835"/>
                  </a:lnTo>
                  <a:lnTo>
                    <a:pt x="710970" y="265729"/>
                  </a:lnTo>
                  <a:lnTo>
                    <a:pt x="695455" y="221063"/>
                  </a:lnTo>
                  <a:lnTo>
                    <a:pt x="674482" y="179267"/>
                  </a:lnTo>
                  <a:lnTo>
                    <a:pt x="648482" y="140773"/>
                  </a:lnTo>
                  <a:lnTo>
                    <a:pt x="617886" y="106013"/>
                  </a:lnTo>
                  <a:lnTo>
                    <a:pt x="583126" y="75417"/>
                  </a:lnTo>
                  <a:lnTo>
                    <a:pt x="544632" y="49417"/>
                  </a:lnTo>
                  <a:lnTo>
                    <a:pt x="502836" y="28444"/>
                  </a:lnTo>
                  <a:lnTo>
                    <a:pt x="458170" y="12929"/>
                  </a:lnTo>
                  <a:lnTo>
                    <a:pt x="411064" y="3304"/>
                  </a:lnTo>
                  <a:lnTo>
                    <a:pt x="361950" y="0"/>
                  </a:lnTo>
                  <a:close/>
                </a:path>
              </a:pathLst>
            </a:custGeom>
            <a:solidFill>
              <a:srgbClr val="FCE3E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1" name="object 11"/>
            <p:cNvPicPr/>
            <p:nvPr/>
          </p:nvPicPr>
          <p:blipFill>
            <a:blip r:embed="rId4" cstate="print"/>
            <a:stretch>
              <a:fillRect/>
            </a:stretch>
          </p:blipFill>
          <p:spPr>
            <a:xfrm>
              <a:off x="7038975" y="2114550"/>
              <a:ext cx="1114425" cy="352425"/>
            </a:xfrm>
            <a:prstGeom prst="rect">
              <a:avLst/>
            </a:prstGeom>
          </p:spPr>
        </p:pic>
      </p:grpSp>
      <p:grpSp>
        <p:nvGrpSpPr>
          <p:cNvPr id="12" name="object 12"/>
          <p:cNvGrpSpPr/>
          <p:nvPr/>
        </p:nvGrpSpPr>
        <p:grpSpPr>
          <a:xfrm>
            <a:off x="9563100" y="1905000"/>
            <a:ext cx="1533525" cy="723900"/>
            <a:chOff x="9563100" y="1905000"/>
            <a:chExt cx="1533525" cy="723900"/>
          </a:xfrm>
        </p:grpSpPr>
        <p:sp>
          <p:nvSpPr>
            <p:cNvPr id="13" name="object 13"/>
            <p:cNvSpPr/>
            <p:nvPr/>
          </p:nvSpPr>
          <p:spPr>
            <a:xfrm>
              <a:off x="9972675" y="1905000"/>
              <a:ext cx="723900" cy="723900"/>
            </a:xfrm>
            <a:custGeom>
              <a:avLst/>
              <a:gdLst/>
              <a:ahLst/>
              <a:cxnLst/>
              <a:rect l="l" t="t" r="r" b="b"/>
              <a:pathLst>
                <a:path w="723900" h="723900">
                  <a:moveTo>
                    <a:pt x="361950" y="0"/>
                  </a:moveTo>
                  <a:lnTo>
                    <a:pt x="312835" y="3304"/>
                  </a:lnTo>
                  <a:lnTo>
                    <a:pt x="265729" y="12929"/>
                  </a:lnTo>
                  <a:lnTo>
                    <a:pt x="221063" y="28444"/>
                  </a:lnTo>
                  <a:lnTo>
                    <a:pt x="179267" y="49417"/>
                  </a:lnTo>
                  <a:lnTo>
                    <a:pt x="140773" y="75417"/>
                  </a:lnTo>
                  <a:lnTo>
                    <a:pt x="106013" y="106013"/>
                  </a:lnTo>
                  <a:lnTo>
                    <a:pt x="75417" y="140773"/>
                  </a:lnTo>
                  <a:lnTo>
                    <a:pt x="49417" y="179267"/>
                  </a:lnTo>
                  <a:lnTo>
                    <a:pt x="28444" y="221063"/>
                  </a:lnTo>
                  <a:lnTo>
                    <a:pt x="12929" y="265729"/>
                  </a:lnTo>
                  <a:lnTo>
                    <a:pt x="3304" y="312835"/>
                  </a:lnTo>
                  <a:lnTo>
                    <a:pt x="0" y="361950"/>
                  </a:lnTo>
                  <a:lnTo>
                    <a:pt x="3304" y="411064"/>
                  </a:lnTo>
                  <a:lnTo>
                    <a:pt x="12929" y="458170"/>
                  </a:lnTo>
                  <a:lnTo>
                    <a:pt x="28444" y="502836"/>
                  </a:lnTo>
                  <a:lnTo>
                    <a:pt x="49417" y="544632"/>
                  </a:lnTo>
                  <a:lnTo>
                    <a:pt x="75417" y="583126"/>
                  </a:lnTo>
                  <a:lnTo>
                    <a:pt x="106013" y="617886"/>
                  </a:lnTo>
                  <a:lnTo>
                    <a:pt x="140773" y="648482"/>
                  </a:lnTo>
                  <a:lnTo>
                    <a:pt x="179267" y="674482"/>
                  </a:lnTo>
                  <a:lnTo>
                    <a:pt x="221063" y="695455"/>
                  </a:lnTo>
                  <a:lnTo>
                    <a:pt x="265729" y="710970"/>
                  </a:lnTo>
                  <a:lnTo>
                    <a:pt x="312835" y="720595"/>
                  </a:lnTo>
                  <a:lnTo>
                    <a:pt x="361950" y="723900"/>
                  </a:lnTo>
                  <a:lnTo>
                    <a:pt x="411064" y="720595"/>
                  </a:lnTo>
                  <a:lnTo>
                    <a:pt x="458170" y="710970"/>
                  </a:lnTo>
                  <a:lnTo>
                    <a:pt x="502836" y="695455"/>
                  </a:lnTo>
                  <a:lnTo>
                    <a:pt x="544632" y="674482"/>
                  </a:lnTo>
                  <a:lnTo>
                    <a:pt x="583126" y="648482"/>
                  </a:lnTo>
                  <a:lnTo>
                    <a:pt x="617886" y="617886"/>
                  </a:lnTo>
                  <a:lnTo>
                    <a:pt x="648482" y="583126"/>
                  </a:lnTo>
                  <a:lnTo>
                    <a:pt x="674482" y="544632"/>
                  </a:lnTo>
                  <a:lnTo>
                    <a:pt x="695455" y="502836"/>
                  </a:lnTo>
                  <a:lnTo>
                    <a:pt x="710970" y="458170"/>
                  </a:lnTo>
                  <a:lnTo>
                    <a:pt x="720595" y="411064"/>
                  </a:lnTo>
                  <a:lnTo>
                    <a:pt x="723900" y="361950"/>
                  </a:lnTo>
                  <a:lnTo>
                    <a:pt x="720595" y="312835"/>
                  </a:lnTo>
                  <a:lnTo>
                    <a:pt x="710970" y="265729"/>
                  </a:lnTo>
                  <a:lnTo>
                    <a:pt x="695455" y="221063"/>
                  </a:lnTo>
                  <a:lnTo>
                    <a:pt x="674482" y="179267"/>
                  </a:lnTo>
                  <a:lnTo>
                    <a:pt x="648482" y="140773"/>
                  </a:lnTo>
                  <a:lnTo>
                    <a:pt x="617886" y="106013"/>
                  </a:lnTo>
                  <a:lnTo>
                    <a:pt x="583126" y="75417"/>
                  </a:lnTo>
                  <a:lnTo>
                    <a:pt x="544632" y="49417"/>
                  </a:lnTo>
                  <a:lnTo>
                    <a:pt x="502836" y="28444"/>
                  </a:lnTo>
                  <a:lnTo>
                    <a:pt x="458170" y="12929"/>
                  </a:lnTo>
                  <a:lnTo>
                    <a:pt x="411064" y="3304"/>
                  </a:lnTo>
                  <a:lnTo>
                    <a:pt x="361950" y="0"/>
                  </a:lnTo>
                  <a:close/>
                </a:path>
              </a:pathLst>
            </a:custGeom>
            <a:solidFill>
              <a:srgbClr val="F5EEF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4" name="object 14"/>
            <p:cNvPicPr/>
            <p:nvPr/>
          </p:nvPicPr>
          <p:blipFill>
            <a:blip r:embed="rId5" cstate="print"/>
            <a:stretch>
              <a:fillRect/>
            </a:stretch>
          </p:blipFill>
          <p:spPr>
            <a:xfrm>
              <a:off x="9563100" y="2076450"/>
              <a:ext cx="1533525" cy="466725"/>
            </a:xfrm>
            <a:prstGeom prst="rect">
              <a:avLst/>
            </a:prstGeom>
          </p:spPr>
        </p:pic>
      </p:grpSp>
      <p:sp>
        <p:nvSpPr>
          <p:cNvPr id="15" name="object 15"/>
          <p:cNvSpPr txBox="1"/>
          <p:nvPr/>
        </p:nvSpPr>
        <p:spPr>
          <a:xfrm>
            <a:off x="888682" y="2645155"/>
            <a:ext cx="1840230" cy="1208405"/>
          </a:xfrm>
          <a:prstGeom prst="rect">
            <a:avLst/>
          </a:prstGeom>
        </p:spPr>
        <p:txBody>
          <a:bodyPr vert="horz" wrap="square" lIns="0" tIns="16510" rIns="0" bIns="0" rtlCol="0">
            <a:spAutoFit/>
          </a:bodyPr>
          <a:lstStyle/>
          <a:p>
            <a:pPr marL="12700" marR="5080" lvl="0" indent="-19050" algn="ctr" defTabSz="914400" eaLnBrk="1" fontAlgn="auto" latinLnBrk="0" hangingPunct="1">
              <a:lnSpc>
                <a:spcPct val="107400"/>
              </a:lnSpc>
              <a:spcBef>
                <a:spcPts val="130"/>
              </a:spcBef>
              <a:spcAft>
                <a:spcPts val="0"/>
              </a:spcAft>
              <a:buClrTx/>
              <a:buSzTx/>
              <a:buFontTx/>
              <a:buNone/>
              <a:tabLst/>
              <a:defRPr/>
            </a:pPr>
            <a:r>
              <a:rPr kumimoji="0" sz="1200" b="0" i="0" u="none" strike="noStrike" kern="0" cap="none" spc="0" normalizeH="0" baseline="0" noProof="0" dirty="0">
                <a:ln>
                  <a:noFill/>
                </a:ln>
                <a:solidFill>
                  <a:srgbClr val="4E5169"/>
                </a:solidFill>
                <a:effectLst/>
                <a:uLnTx/>
                <a:uFillTx/>
                <a:latin typeface="Calibri"/>
                <a:cs typeface="Calibri"/>
              </a:rPr>
              <a:t>A</a:t>
            </a:r>
            <a:r>
              <a:rPr kumimoji="0" sz="1200" b="0" i="0" u="none" strike="noStrike" kern="0" cap="none" spc="-5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set</a:t>
            </a:r>
            <a:r>
              <a:rPr kumimoji="0" sz="1200" b="0" i="0" u="none" strike="noStrike" kern="0" cap="none" spc="-7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of</a:t>
            </a:r>
            <a:r>
              <a:rPr kumimoji="0" sz="1200" b="0" i="0" u="none" strike="noStrike" kern="0" cap="none" spc="-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Nordic</a:t>
            </a:r>
            <a:r>
              <a:rPr kumimoji="0" sz="1200" b="0" i="0" u="none" strike="noStrike" kern="0" cap="none" spc="7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and</a:t>
            </a:r>
            <a:r>
              <a:rPr kumimoji="0" sz="1200" b="0" i="0" u="none" strike="noStrike" kern="0" cap="none" spc="-40"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Baltic countries</a:t>
            </a:r>
            <a:r>
              <a:rPr kumimoji="0" sz="1200" b="0" i="0" u="none" strike="noStrike" kern="0" cap="none" spc="-2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who,</a:t>
            </a:r>
            <a:r>
              <a:rPr kumimoji="0" sz="1200" b="0" i="0" u="none" strike="noStrike" kern="0" cap="none" spc="-1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together</a:t>
            </a:r>
            <a:r>
              <a:rPr kumimoji="0" sz="1200" b="0" i="0" u="none" strike="noStrike" kern="0" cap="none" spc="-40" normalizeH="0" baseline="0" noProof="0" dirty="0">
                <a:ln>
                  <a:noFill/>
                </a:ln>
                <a:solidFill>
                  <a:srgbClr val="4E5169"/>
                </a:solidFill>
                <a:effectLst/>
                <a:uLnTx/>
                <a:uFillTx/>
                <a:latin typeface="Calibri"/>
                <a:cs typeface="Calibri"/>
              </a:rPr>
              <a:t> </a:t>
            </a:r>
            <a:r>
              <a:rPr kumimoji="0" sz="1200" b="0" i="0" u="none" strike="noStrike" kern="0" cap="none" spc="-20" normalizeH="0" baseline="0" noProof="0" dirty="0">
                <a:ln>
                  <a:noFill/>
                </a:ln>
                <a:solidFill>
                  <a:srgbClr val="4E5169"/>
                </a:solidFill>
                <a:effectLst/>
                <a:uLnTx/>
                <a:uFillTx/>
                <a:latin typeface="Calibri"/>
                <a:cs typeface="Calibri"/>
              </a:rPr>
              <a:t>with </a:t>
            </a:r>
            <a:r>
              <a:rPr kumimoji="0" sz="1200" b="0" i="0" u="none" strike="noStrike" kern="0" cap="none" spc="0" normalizeH="0" baseline="0" noProof="0" dirty="0">
                <a:ln>
                  <a:noFill/>
                </a:ln>
                <a:solidFill>
                  <a:srgbClr val="4E5169"/>
                </a:solidFill>
                <a:effectLst/>
                <a:uLnTx/>
                <a:uFillTx/>
                <a:latin typeface="Calibri"/>
                <a:cs typeface="Calibri"/>
              </a:rPr>
              <a:t>Italy</a:t>
            </a:r>
            <a:r>
              <a:rPr kumimoji="0" sz="1200" b="0" i="0" u="none" strike="noStrike" kern="0" cap="none" spc="-7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and</a:t>
            </a:r>
            <a:r>
              <a:rPr kumimoji="0" sz="1200" b="0" i="0" u="none" strike="noStrike" kern="0" cap="none" spc="-65" normalizeH="0" baseline="0" noProof="0" dirty="0">
                <a:ln>
                  <a:noFill/>
                </a:ln>
                <a:solidFill>
                  <a:srgbClr val="4E5169"/>
                </a:solidFill>
                <a:effectLst/>
                <a:uLnTx/>
                <a:uFillTx/>
                <a:latin typeface="Calibri"/>
                <a:cs typeface="Calibri"/>
              </a:rPr>
              <a:t> </a:t>
            </a:r>
            <a:r>
              <a:rPr kumimoji="0" sz="1200" b="0" i="0" u="none" strike="noStrike" kern="0" cap="none" spc="-20" normalizeH="0" baseline="0" noProof="0" dirty="0">
                <a:ln>
                  <a:noFill/>
                </a:ln>
                <a:solidFill>
                  <a:srgbClr val="4E5169"/>
                </a:solidFill>
                <a:effectLst/>
                <a:uLnTx/>
                <a:uFillTx/>
                <a:latin typeface="Calibri"/>
                <a:cs typeface="Calibri"/>
              </a:rPr>
              <a:t>Germany,</a:t>
            </a:r>
            <a:r>
              <a:rPr kumimoji="0" sz="1200" b="0" i="0" u="none" strike="noStrike" kern="0" cap="none" spc="5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who</a:t>
            </a:r>
            <a:r>
              <a:rPr kumimoji="0" sz="1200" b="0" i="0" u="none" strike="noStrike" kern="0" cap="none" spc="20" normalizeH="0" baseline="0" noProof="0" dirty="0">
                <a:ln>
                  <a:noFill/>
                </a:ln>
                <a:solidFill>
                  <a:srgbClr val="4E5169"/>
                </a:solidFill>
                <a:effectLst/>
                <a:uLnTx/>
                <a:uFillTx/>
                <a:latin typeface="Calibri"/>
                <a:cs typeface="Calibri"/>
              </a:rPr>
              <a:t> </a:t>
            </a:r>
            <a:r>
              <a:rPr kumimoji="0" sz="1200" b="0" i="0" u="none" strike="noStrike" kern="0" cap="none" spc="-25" normalizeH="0" baseline="0" noProof="0" dirty="0">
                <a:ln>
                  <a:noFill/>
                </a:ln>
                <a:solidFill>
                  <a:srgbClr val="4E5169"/>
                </a:solidFill>
                <a:effectLst/>
                <a:uLnTx/>
                <a:uFillTx/>
                <a:latin typeface="Calibri"/>
                <a:cs typeface="Calibri"/>
              </a:rPr>
              <a:t>are </a:t>
            </a:r>
            <a:r>
              <a:rPr kumimoji="0" sz="1200" b="0" i="0" u="none" strike="noStrike" kern="0" cap="none" spc="-10" normalizeH="0" baseline="0" noProof="0" dirty="0">
                <a:ln>
                  <a:noFill/>
                </a:ln>
                <a:solidFill>
                  <a:srgbClr val="4E5169"/>
                </a:solidFill>
                <a:effectLst/>
                <a:uLnTx/>
                <a:uFillTx/>
                <a:latin typeface="Calibri"/>
                <a:cs typeface="Calibri"/>
              </a:rPr>
              <a:t>developing</a:t>
            </a:r>
            <a:r>
              <a:rPr kumimoji="0" sz="1200" b="0" i="0" u="none" strike="noStrike" kern="0" cap="none" spc="10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a</a:t>
            </a:r>
            <a:r>
              <a:rPr kumimoji="0" sz="1200" b="0" i="0" u="none" strike="noStrike" kern="0" cap="none" spc="1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large-scale</a:t>
            </a:r>
            <a:r>
              <a:rPr kumimoji="0" sz="1200" b="0" i="0" u="none" strike="noStrike" kern="0" cap="none" spc="-10" normalizeH="0" baseline="0" noProof="0" dirty="0">
                <a:ln>
                  <a:noFill/>
                </a:ln>
                <a:solidFill>
                  <a:srgbClr val="4E5169"/>
                </a:solidFill>
                <a:effectLst/>
                <a:uLnTx/>
                <a:uFillTx/>
                <a:latin typeface="Calibri"/>
                <a:cs typeface="Calibri"/>
              </a:rPr>
              <a:t> </a:t>
            </a:r>
            <a:r>
              <a:rPr kumimoji="0" sz="1200" b="0" i="0" u="none" strike="noStrike" kern="0" cap="none" spc="-20" normalizeH="0" baseline="0" noProof="0" dirty="0">
                <a:ln>
                  <a:noFill/>
                </a:ln>
                <a:solidFill>
                  <a:srgbClr val="4E5169"/>
                </a:solidFill>
                <a:effectLst/>
                <a:uLnTx/>
                <a:uFillTx/>
                <a:latin typeface="Calibri"/>
                <a:cs typeface="Calibri"/>
              </a:rPr>
              <a:t>pilot </a:t>
            </a:r>
            <a:r>
              <a:rPr kumimoji="0" sz="1200" b="0" i="0" u="none" strike="noStrike" kern="0" cap="none" spc="0" normalizeH="0" baseline="0" noProof="0" dirty="0">
                <a:ln>
                  <a:noFill/>
                </a:ln>
                <a:solidFill>
                  <a:srgbClr val="4E5169"/>
                </a:solidFill>
                <a:effectLst/>
                <a:uLnTx/>
                <a:uFillTx/>
                <a:latin typeface="Calibri"/>
                <a:cs typeface="Calibri"/>
              </a:rPr>
              <a:t>for</a:t>
            </a:r>
            <a:r>
              <a:rPr kumimoji="0" sz="1200" b="0" i="0" u="none" strike="noStrike" kern="0" cap="none" spc="-3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the</a:t>
            </a:r>
            <a:r>
              <a:rPr kumimoji="0" sz="1200" b="0" i="0" u="none" strike="noStrike" kern="0" cap="none" spc="5"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payment</a:t>
            </a:r>
            <a:r>
              <a:rPr kumimoji="0" sz="1200" b="0" i="0" u="none" strike="noStrike" kern="0" cap="none" spc="5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use</a:t>
            </a:r>
            <a:r>
              <a:rPr kumimoji="0" sz="1200" b="0" i="0" u="none" strike="noStrike" kern="0" cap="none" spc="1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case</a:t>
            </a:r>
            <a:r>
              <a:rPr kumimoji="0" sz="1200" b="0" i="0" u="none" strike="noStrike" kern="0" cap="none" spc="-60" normalizeH="0" baseline="0" noProof="0" dirty="0">
                <a:ln>
                  <a:noFill/>
                </a:ln>
                <a:solidFill>
                  <a:srgbClr val="4E5169"/>
                </a:solidFill>
                <a:effectLst/>
                <a:uLnTx/>
                <a:uFillTx/>
                <a:latin typeface="Calibri"/>
                <a:cs typeface="Calibri"/>
              </a:rPr>
              <a:t> </a:t>
            </a:r>
            <a:r>
              <a:rPr kumimoji="0" sz="1200" b="0" i="0" u="none" strike="noStrike" kern="0" cap="none" spc="-25" normalizeH="0" baseline="0" noProof="0" dirty="0">
                <a:ln>
                  <a:noFill/>
                </a:ln>
                <a:solidFill>
                  <a:srgbClr val="4E5169"/>
                </a:solidFill>
                <a:effectLst/>
                <a:uLnTx/>
                <a:uFillTx/>
                <a:latin typeface="Calibri"/>
                <a:cs typeface="Calibri"/>
              </a:rPr>
              <a:t>in </a:t>
            </a:r>
            <a:r>
              <a:rPr kumimoji="0" sz="1200" b="0" i="0" u="none" strike="noStrike" kern="0" cap="none" spc="0" normalizeH="0" baseline="0" noProof="0" dirty="0">
                <a:ln>
                  <a:noFill/>
                </a:ln>
                <a:solidFill>
                  <a:srgbClr val="4E5169"/>
                </a:solidFill>
                <a:effectLst/>
                <a:uLnTx/>
                <a:uFillTx/>
                <a:latin typeface="Calibri"/>
                <a:cs typeface="Calibri"/>
              </a:rPr>
              <a:t>the</a:t>
            </a:r>
            <a:r>
              <a:rPr kumimoji="0" sz="1200" b="0" i="0" u="none" strike="noStrike" kern="0" cap="none" spc="2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EU</a:t>
            </a:r>
            <a:r>
              <a:rPr kumimoji="0" sz="1200" b="0" i="0" u="none" strike="noStrike" kern="0" cap="none" spc="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Digital</a:t>
            </a:r>
            <a:r>
              <a:rPr kumimoji="0" sz="1200" b="0" i="0" u="none" strike="noStrike" kern="0" cap="none" spc="-25"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Wallet.</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16" name="object 16"/>
          <p:cNvSpPr/>
          <p:nvPr/>
        </p:nvSpPr>
        <p:spPr>
          <a:xfrm>
            <a:off x="1171575" y="3943350"/>
            <a:ext cx="1257300" cy="257175"/>
          </a:xfrm>
          <a:custGeom>
            <a:avLst/>
            <a:gdLst/>
            <a:ahLst/>
            <a:cxnLst/>
            <a:rect l="l" t="t" r="r" b="b"/>
            <a:pathLst>
              <a:path w="1257300" h="257175">
                <a:moveTo>
                  <a:pt x="1214374" y="0"/>
                </a:moveTo>
                <a:lnTo>
                  <a:pt x="42862" y="0"/>
                </a:lnTo>
                <a:lnTo>
                  <a:pt x="26178" y="3367"/>
                </a:lnTo>
                <a:lnTo>
                  <a:pt x="12553" y="12557"/>
                </a:lnTo>
                <a:lnTo>
                  <a:pt x="3368" y="26199"/>
                </a:lnTo>
                <a:lnTo>
                  <a:pt x="0" y="42925"/>
                </a:lnTo>
                <a:lnTo>
                  <a:pt x="0" y="214249"/>
                </a:lnTo>
                <a:lnTo>
                  <a:pt x="3368" y="230975"/>
                </a:lnTo>
                <a:lnTo>
                  <a:pt x="12553" y="244617"/>
                </a:lnTo>
                <a:lnTo>
                  <a:pt x="26178" y="253807"/>
                </a:lnTo>
                <a:lnTo>
                  <a:pt x="42862" y="257175"/>
                </a:lnTo>
                <a:lnTo>
                  <a:pt x="1214374" y="257175"/>
                </a:lnTo>
                <a:lnTo>
                  <a:pt x="1231100" y="253807"/>
                </a:lnTo>
                <a:lnTo>
                  <a:pt x="1244742" y="244617"/>
                </a:lnTo>
                <a:lnTo>
                  <a:pt x="1253932" y="230975"/>
                </a:lnTo>
                <a:lnTo>
                  <a:pt x="1257300" y="214249"/>
                </a:lnTo>
                <a:lnTo>
                  <a:pt x="1257300" y="42925"/>
                </a:lnTo>
                <a:lnTo>
                  <a:pt x="1253932" y="26199"/>
                </a:lnTo>
                <a:lnTo>
                  <a:pt x="1244742" y="12557"/>
                </a:lnTo>
                <a:lnTo>
                  <a:pt x="1231100" y="3367"/>
                </a:lnTo>
                <a:lnTo>
                  <a:pt x="1214374"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 name="object 17"/>
          <p:cNvSpPr txBox="1"/>
          <p:nvPr/>
        </p:nvSpPr>
        <p:spPr>
          <a:xfrm>
            <a:off x="1437386" y="3976687"/>
            <a:ext cx="727075" cy="1860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50" b="0" i="0" u="none" strike="noStrike" kern="0" cap="none" spc="0" normalizeH="0" baseline="0" noProof="0" dirty="0">
                <a:ln>
                  <a:noFill/>
                </a:ln>
                <a:solidFill>
                  <a:srgbClr val="4E5169"/>
                </a:solidFill>
                <a:effectLst/>
                <a:uLnTx/>
                <a:uFillTx/>
                <a:latin typeface="Calibri"/>
                <a:cs typeface="Calibri"/>
              </a:rPr>
              <a:t>#</a:t>
            </a:r>
            <a:r>
              <a:rPr kumimoji="0" sz="1050" b="0" i="0" u="none" strike="noStrike" kern="0" cap="none" spc="-25"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PAYMENTS</a:t>
            </a:r>
            <a:endParaRPr kumimoji="0" sz="1050" b="0" i="0" u="none" strike="noStrike" kern="0" cap="none" spc="0" normalizeH="0" baseline="0" noProof="0">
              <a:ln>
                <a:noFill/>
              </a:ln>
              <a:solidFill>
                <a:sysClr val="windowText" lastClr="000000"/>
              </a:solidFill>
              <a:effectLst/>
              <a:uLnTx/>
              <a:uFillTx/>
              <a:latin typeface="Calibri"/>
              <a:cs typeface="Calibri"/>
            </a:endParaRPr>
          </a:p>
        </p:txBody>
      </p:sp>
      <p:pic>
        <p:nvPicPr>
          <p:cNvPr id="18" name="object 18"/>
          <p:cNvPicPr/>
          <p:nvPr/>
        </p:nvPicPr>
        <p:blipFill>
          <a:blip r:embed="rId6" cstate="print"/>
          <a:stretch>
            <a:fillRect/>
          </a:stretch>
        </p:blipFill>
        <p:spPr>
          <a:xfrm>
            <a:off x="4038033" y="1924050"/>
            <a:ext cx="1033254" cy="714375"/>
          </a:xfrm>
          <a:prstGeom prst="rect">
            <a:avLst/>
          </a:prstGeom>
        </p:spPr>
      </p:pic>
      <p:sp>
        <p:nvSpPr>
          <p:cNvPr id="19" name="object 19"/>
          <p:cNvSpPr txBox="1"/>
          <p:nvPr/>
        </p:nvSpPr>
        <p:spPr>
          <a:xfrm>
            <a:off x="3694176" y="2742782"/>
            <a:ext cx="1713864" cy="1209040"/>
          </a:xfrm>
          <a:prstGeom prst="rect">
            <a:avLst/>
          </a:prstGeom>
        </p:spPr>
        <p:txBody>
          <a:bodyPr vert="horz" wrap="square" lIns="0" tIns="16510" rIns="0" bIns="0" rtlCol="0">
            <a:spAutoFit/>
          </a:bodyPr>
          <a:lstStyle/>
          <a:p>
            <a:pPr marL="12700" marR="5080" lvl="0" indent="1905" algn="ctr" defTabSz="914400" eaLnBrk="1" fontAlgn="auto" latinLnBrk="0" hangingPunct="1">
              <a:lnSpc>
                <a:spcPct val="107400"/>
              </a:lnSpc>
              <a:spcBef>
                <a:spcPts val="130"/>
              </a:spcBef>
              <a:spcAft>
                <a:spcPts val="0"/>
              </a:spcAft>
              <a:buClrTx/>
              <a:buSzTx/>
              <a:buFontTx/>
              <a:buNone/>
              <a:tabLst/>
              <a:defRPr/>
            </a:pPr>
            <a:r>
              <a:rPr kumimoji="0" sz="1200" b="0" i="0" u="none" strike="noStrike" kern="0" cap="none" spc="-10" normalizeH="0" baseline="0" noProof="0" dirty="0">
                <a:ln>
                  <a:noFill/>
                </a:ln>
                <a:solidFill>
                  <a:srgbClr val="4E5169"/>
                </a:solidFill>
                <a:effectLst/>
                <a:uLnTx/>
                <a:uFillTx/>
                <a:latin typeface="Calibri"/>
                <a:cs typeface="Calibri"/>
              </a:rPr>
              <a:t>Potential</a:t>
            </a:r>
            <a:r>
              <a:rPr kumimoji="0" sz="1200" b="0" i="0" u="none" strike="noStrike" kern="0" cap="none" spc="4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is</a:t>
            </a:r>
            <a:r>
              <a:rPr kumimoji="0" sz="1200" b="0" i="0" u="none" strike="noStrike" kern="0" cap="none" spc="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a</a:t>
            </a:r>
            <a:r>
              <a:rPr kumimoji="0" sz="1200" b="0" i="0" u="none" strike="noStrike" kern="0" cap="none" spc="-25"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secure</a:t>
            </a:r>
            <a:r>
              <a:rPr kumimoji="0" sz="1200" b="0" i="0" u="none" strike="noStrike" kern="0" cap="none" spc="-40"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digital </a:t>
            </a:r>
            <a:r>
              <a:rPr kumimoji="0" sz="1200" b="0" i="0" u="none" strike="noStrike" kern="0" cap="none" spc="0" normalizeH="0" baseline="0" noProof="0" dirty="0">
                <a:ln>
                  <a:noFill/>
                </a:ln>
                <a:solidFill>
                  <a:srgbClr val="4E5169"/>
                </a:solidFill>
                <a:effectLst/>
                <a:uLnTx/>
                <a:uFillTx/>
                <a:latin typeface="Calibri"/>
                <a:cs typeface="Calibri"/>
              </a:rPr>
              <a:t>ID</a:t>
            </a:r>
            <a:r>
              <a:rPr kumimoji="0" sz="1200" b="0" i="0" u="none" strike="noStrike" kern="0" cap="none" spc="-7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that</a:t>
            </a:r>
            <a:r>
              <a:rPr kumimoji="0" sz="1200" b="0" i="0" u="none" strike="noStrike" kern="0" cap="none" spc="3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will</a:t>
            </a:r>
            <a:r>
              <a:rPr kumimoji="0" sz="1200" b="0" i="0" u="none" strike="noStrike" kern="0" cap="none" spc="-4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allow</a:t>
            </a:r>
            <a:r>
              <a:rPr kumimoji="0" sz="1200" b="0" i="0" u="none" strike="noStrike" kern="0" cap="none" spc="-8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citizens</a:t>
            </a:r>
            <a:r>
              <a:rPr kumimoji="0" sz="1200" b="0" i="0" u="none" strike="noStrike" kern="0" cap="none" spc="-15" normalizeH="0" baseline="0" noProof="0" dirty="0">
                <a:ln>
                  <a:noFill/>
                </a:ln>
                <a:solidFill>
                  <a:srgbClr val="4E5169"/>
                </a:solidFill>
                <a:effectLst/>
                <a:uLnTx/>
                <a:uFillTx/>
                <a:latin typeface="Calibri"/>
                <a:cs typeface="Calibri"/>
              </a:rPr>
              <a:t> </a:t>
            </a:r>
            <a:r>
              <a:rPr kumimoji="0" sz="1200" b="0" i="0" u="none" strike="noStrike" kern="0" cap="none" spc="-35" normalizeH="0" baseline="0" noProof="0" dirty="0">
                <a:ln>
                  <a:noFill/>
                </a:ln>
                <a:solidFill>
                  <a:srgbClr val="4E5169"/>
                </a:solidFill>
                <a:effectLst/>
                <a:uLnTx/>
                <a:uFillTx/>
                <a:latin typeface="Calibri"/>
                <a:cs typeface="Calibri"/>
              </a:rPr>
              <a:t>to </a:t>
            </a:r>
            <a:r>
              <a:rPr kumimoji="0" sz="1200" b="0" i="0" u="none" strike="noStrike" kern="0" cap="none" spc="0" normalizeH="0" baseline="0" noProof="0" dirty="0">
                <a:ln>
                  <a:noFill/>
                </a:ln>
                <a:solidFill>
                  <a:srgbClr val="4E5169"/>
                </a:solidFill>
                <a:effectLst/>
                <a:uLnTx/>
                <a:uFillTx/>
                <a:latin typeface="Calibri"/>
                <a:cs typeface="Calibri"/>
              </a:rPr>
              <a:t>quickly</a:t>
            </a:r>
            <a:r>
              <a:rPr kumimoji="0" sz="1200" b="0" i="0" u="none" strike="noStrike" kern="0" cap="none" spc="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and</a:t>
            </a:r>
            <a:r>
              <a:rPr kumimoji="0" sz="1200" b="0" i="0" u="none" strike="noStrike" kern="0" cap="none" spc="-5"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securely</a:t>
            </a:r>
            <a:r>
              <a:rPr kumimoji="0" sz="1200" b="0" i="0" u="none" strike="noStrike" kern="0" cap="none" spc="-65" normalizeH="0" baseline="0" noProof="0" dirty="0">
                <a:ln>
                  <a:noFill/>
                </a:ln>
                <a:solidFill>
                  <a:srgbClr val="4E5169"/>
                </a:solidFill>
                <a:effectLst/>
                <a:uLnTx/>
                <a:uFillTx/>
                <a:latin typeface="Calibri"/>
                <a:cs typeface="Calibri"/>
              </a:rPr>
              <a:t> </a:t>
            </a:r>
            <a:r>
              <a:rPr kumimoji="0" sz="1200" b="0" i="0" u="none" strike="noStrike" kern="0" cap="none" spc="-20" normalizeH="0" baseline="0" noProof="0" dirty="0">
                <a:ln>
                  <a:noFill/>
                </a:ln>
                <a:solidFill>
                  <a:srgbClr val="4E5169"/>
                </a:solidFill>
                <a:effectLst/>
                <a:uLnTx/>
                <a:uFillTx/>
                <a:latin typeface="Calibri"/>
                <a:cs typeface="Calibri"/>
              </a:rPr>
              <a:t>prove </a:t>
            </a:r>
            <a:r>
              <a:rPr kumimoji="0" sz="1200" b="0" i="0" u="none" strike="noStrike" kern="0" cap="none" spc="0" normalizeH="0" baseline="0" noProof="0" dirty="0">
                <a:ln>
                  <a:noFill/>
                </a:ln>
                <a:solidFill>
                  <a:srgbClr val="4E5169"/>
                </a:solidFill>
                <a:effectLst/>
                <a:uLnTx/>
                <a:uFillTx/>
                <a:latin typeface="Calibri"/>
                <a:cs typeface="Calibri"/>
              </a:rPr>
              <a:t>their</a:t>
            </a:r>
            <a:r>
              <a:rPr kumimoji="0" sz="1200" b="0" i="0" u="none" strike="noStrike" kern="0" cap="none" spc="-6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identity</a:t>
            </a:r>
            <a:r>
              <a:rPr kumimoji="0" sz="1200" b="0" i="0" u="none" strike="noStrike" kern="0" cap="none" spc="3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as</a:t>
            </a:r>
            <a:r>
              <a:rPr kumimoji="0" sz="1200" b="0" i="0" u="none" strike="noStrike" kern="0" cap="none" spc="-3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part</a:t>
            </a:r>
            <a:r>
              <a:rPr kumimoji="0" sz="1200" b="0" i="0" u="none" strike="noStrike" kern="0" cap="none" spc="-45" normalizeH="0" baseline="0" noProof="0" dirty="0">
                <a:ln>
                  <a:noFill/>
                </a:ln>
                <a:solidFill>
                  <a:srgbClr val="4E5169"/>
                </a:solidFill>
                <a:effectLst/>
                <a:uLnTx/>
                <a:uFillTx/>
                <a:latin typeface="Calibri"/>
                <a:cs typeface="Calibri"/>
              </a:rPr>
              <a:t> </a:t>
            </a:r>
            <a:r>
              <a:rPr kumimoji="0" sz="1200" b="0" i="0" u="none" strike="noStrike" kern="0" cap="none" spc="-25" normalizeH="0" baseline="0" noProof="0" dirty="0">
                <a:ln>
                  <a:noFill/>
                </a:ln>
                <a:solidFill>
                  <a:srgbClr val="4E5169"/>
                </a:solidFill>
                <a:effectLst/>
                <a:uLnTx/>
                <a:uFillTx/>
                <a:latin typeface="Calibri"/>
                <a:cs typeface="Calibri"/>
              </a:rPr>
              <a:t>of </a:t>
            </a:r>
            <a:r>
              <a:rPr kumimoji="0" sz="1200" b="0" i="0" u="none" strike="noStrike" kern="0" cap="none" spc="0" normalizeH="0" baseline="0" noProof="0" dirty="0">
                <a:ln>
                  <a:noFill/>
                </a:ln>
                <a:solidFill>
                  <a:srgbClr val="4E5169"/>
                </a:solidFill>
                <a:effectLst/>
                <a:uLnTx/>
                <a:uFillTx/>
                <a:latin typeface="Calibri"/>
                <a:cs typeface="Calibri"/>
              </a:rPr>
              <a:t>their</a:t>
            </a:r>
            <a:r>
              <a:rPr kumimoji="0" sz="1200" b="0" i="0" u="none" strike="noStrike" kern="0" cap="none" spc="-6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online</a:t>
            </a:r>
            <a:r>
              <a:rPr kumimoji="0" sz="1200" b="0" i="0" u="none" strike="noStrike" kern="0" cap="none" spc="35"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citizenship procedures.</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20" name="object 20"/>
          <p:cNvSpPr/>
          <p:nvPr/>
        </p:nvSpPr>
        <p:spPr>
          <a:xfrm>
            <a:off x="3771900" y="4371975"/>
            <a:ext cx="1666875" cy="247650"/>
          </a:xfrm>
          <a:custGeom>
            <a:avLst/>
            <a:gdLst/>
            <a:ahLst/>
            <a:cxnLst/>
            <a:rect l="l" t="t" r="r" b="b"/>
            <a:pathLst>
              <a:path w="1666875" h="247650">
                <a:moveTo>
                  <a:pt x="1625600" y="0"/>
                </a:moveTo>
                <a:lnTo>
                  <a:pt x="41275" y="0"/>
                </a:lnTo>
                <a:lnTo>
                  <a:pt x="25235" y="3252"/>
                </a:lnTo>
                <a:lnTo>
                  <a:pt x="12112" y="12112"/>
                </a:lnTo>
                <a:lnTo>
                  <a:pt x="3252" y="25235"/>
                </a:lnTo>
                <a:lnTo>
                  <a:pt x="0" y="41275"/>
                </a:lnTo>
                <a:lnTo>
                  <a:pt x="0" y="206375"/>
                </a:lnTo>
                <a:lnTo>
                  <a:pt x="3252" y="222414"/>
                </a:lnTo>
                <a:lnTo>
                  <a:pt x="12112" y="235537"/>
                </a:lnTo>
                <a:lnTo>
                  <a:pt x="25235" y="244397"/>
                </a:lnTo>
                <a:lnTo>
                  <a:pt x="41275" y="247650"/>
                </a:lnTo>
                <a:lnTo>
                  <a:pt x="1625600" y="247650"/>
                </a:lnTo>
                <a:lnTo>
                  <a:pt x="1641639" y="244397"/>
                </a:lnTo>
                <a:lnTo>
                  <a:pt x="1654762" y="235537"/>
                </a:lnTo>
                <a:lnTo>
                  <a:pt x="1663622" y="222414"/>
                </a:lnTo>
                <a:lnTo>
                  <a:pt x="1666875" y="206375"/>
                </a:lnTo>
                <a:lnTo>
                  <a:pt x="1666875" y="41275"/>
                </a:lnTo>
                <a:lnTo>
                  <a:pt x="1663622" y="25235"/>
                </a:lnTo>
                <a:lnTo>
                  <a:pt x="1654762" y="12112"/>
                </a:lnTo>
                <a:lnTo>
                  <a:pt x="1641639" y="3252"/>
                </a:lnTo>
                <a:lnTo>
                  <a:pt x="16256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1" name="object 21"/>
          <p:cNvSpPr txBox="1"/>
          <p:nvPr/>
        </p:nvSpPr>
        <p:spPr>
          <a:xfrm>
            <a:off x="3936619" y="4401502"/>
            <a:ext cx="1352550" cy="1860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50" b="0" i="0" u="none" strike="noStrike" kern="0" cap="none" spc="0" normalizeH="0" baseline="0" noProof="0" dirty="0">
                <a:ln>
                  <a:noFill/>
                </a:ln>
                <a:solidFill>
                  <a:srgbClr val="4E5169"/>
                </a:solidFill>
                <a:effectLst/>
                <a:uLnTx/>
                <a:uFillTx/>
                <a:latin typeface="Calibri"/>
                <a:cs typeface="Calibri"/>
              </a:rPr>
              <a:t>#</a:t>
            </a:r>
            <a:r>
              <a:rPr kumimoji="0" sz="1050" b="0" i="0" u="none" strike="noStrike" kern="0" cap="none" spc="-50"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ACCESS</a:t>
            </a:r>
            <a:r>
              <a:rPr kumimoji="0" sz="1050" b="0" i="0" u="none" strike="noStrike" kern="0" cap="none" spc="55" normalizeH="0" baseline="0" noProof="0" dirty="0">
                <a:ln>
                  <a:noFill/>
                </a:ln>
                <a:solidFill>
                  <a:srgbClr val="4E5169"/>
                </a:solidFill>
                <a:effectLst/>
                <a:uLnTx/>
                <a:uFillTx/>
                <a:latin typeface="Calibri"/>
                <a:cs typeface="Calibri"/>
              </a:rPr>
              <a:t> </a:t>
            </a:r>
            <a:r>
              <a:rPr kumimoji="0" sz="1050" b="0" i="0" u="none" strike="noStrike" kern="0" cap="none" spc="0" normalizeH="0" baseline="0" noProof="0" dirty="0">
                <a:ln>
                  <a:noFill/>
                </a:ln>
                <a:solidFill>
                  <a:srgbClr val="4E5169"/>
                </a:solidFill>
                <a:effectLst/>
                <a:uLnTx/>
                <a:uFillTx/>
                <a:latin typeface="Calibri"/>
                <a:cs typeface="Calibri"/>
              </a:rPr>
              <a:t>GOV</a:t>
            </a:r>
            <a:r>
              <a:rPr kumimoji="0" sz="1050" b="0" i="0" u="none" strike="noStrike" kern="0" cap="none" spc="15"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SERVICES</a:t>
            </a:r>
            <a:endParaRPr kumimoji="0" sz="1050" b="0" i="0" u="none" strike="noStrike" kern="0" cap="none" spc="0" normalizeH="0" baseline="0" noProof="0">
              <a:ln>
                <a:noFill/>
              </a:ln>
              <a:solidFill>
                <a:sysClr val="windowText" lastClr="000000"/>
              </a:solidFill>
              <a:effectLst/>
              <a:uLnTx/>
              <a:uFillTx/>
              <a:latin typeface="Calibri"/>
              <a:cs typeface="Calibri"/>
            </a:endParaRPr>
          </a:p>
        </p:txBody>
      </p:sp>
      <p:sp>
        <p:nvSpPr>
          <p:cNvPr id="22" name="object 22"/>
          <p:cNvSpPr/>
          <p:nvPr/>
        </p:nvSpPr>
        <p:spPr>
          <a:xfrm>
            <a:off x="3724275" y="4695825"/>
            <a:ext cx="1762125" cy="257175"/>
          </a:xfrm>
          <a:custGeom>
            <a:avLst/>
            <a:gdLst/>
            <a:ahLst/>
            <a:cxnLst/>
            <a:rect l="l" t="t" r="r" b="b"/>
            <a:pathLst>
              <a:path w="1762125" h="257175">
                <a:moveTo>
                  <a:pt x="1719326" y="0"/>
                </a:moveTo>
                <a:lnTo>
                  <a:pt x="42799" y="0"/>
                </a:lnTo>
                <a:lnTo>
                  <a:pt x="26146" y="3365"/>
                </a:lnTo>
                <a:lnTo>
                  <a:pt x="12541" y="12541"/>
                </a:lnTo>
                <a:lnTo>
                  <a:pt x="3365" y="26146"/>
                </a:lnTo>
                <a:lnTo>
                  <a:pt x="0" y="42799"/>
                </a:lnTo>
                <a:lnTo>
                  <a:pt x="0" y="214249"/>
                </a:lnTo>
                <a:lnTo>
                  <a:pt x="3365" y="230975"/>
                </a:lnTo>
                <a:lnTo>
                  <a:pt x="12541" y="244617"/>
                </a:lnTo>
                <a:lnTo>
                  <a:pt x="26146" y="253807"/>
                </a:lnTo>
                <a:lnTo>
                  <a:pt x="42799" y="257175"/>
                </a:lnTo>
                <a:lnTo>
                  <a:pt x="1719326" y="257175"/>
                </a:lnTo>
                <a:lnTo>
                  <a:pt x="1735978" y="253807"/>
                </a:lnTo>
                <a:lnTo>
                  <a:pt x="1749583" y="244617"/>
                </a:lnTo>
                <a:lnTo>
                  <a:pt x="1758759" y="230975"/>
                </a:lnTo>
                <a:lnTo>
                  <a:pt x="1762125" y="214249"/>
                </a:lnTo>
                <a:lnTo>
                  <a:pt x="1762125" y="42799"/>
                </a:lnTo>
                <a:lnTo>
                  <a:pt x="1758759" y="26146"/>
                </a:lnTo>
                <a:lnTo>
                  <a:pt x="1749583" y="12541"/>
                </a:lnTo>
                <a:lnTo>
                  <a:pt x="1735978" y="3365"/>
                </a:lnTo>
                <a:lnTo>
                  <a:pt x="1719326"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object 23"/>
          <p:cNvSpPr/>
          <p:nvPr/>
        </p:nvSpPr>
        <p:spPr>
          <a:xfrm>
            <a:off x="3676650" y="4048125"/>
            <a:ext cx="1857375" cy="247650"/>
          </a:xfrm>
          <a:custGeom>
            <a:avLst/>
            <a:gdLst/>
            <a:ahLst/>
            <a:cxnLst/>
            <a:rect l="l" t="t" r="r" b="b"/>
            <a:pathLst>
              <a:path w="1857375" h="247650">
                <a:moveTo>
                  <a:pt x="1816100" y="0"/>
                </a:moveTo>
                <a:lnTo>
                  <a:pt x="41275" y="0"/>
                </a:lnTo>
                <a:lnTo>
                  <a:pt x="25235" y="3252"/>
                </a:lnTo>
                <a:lnTo>
                  <a:pt x="12112" y="12112"/>
                </a:lnTo>
                <a:lnTo>
                  <a:pt x="3252" y="25235"/>
                </a:lnTo>
                <a:lnTo>
                  <a:pt x="0" y="41275"/>
                </a:lnTo>
                <a:lnTo>
                  <a:pt x="0" y="206375"/>
                </a:lnTo>
                <a:lnTo>
                  <a:pt x="3252" y="222414"/>
                </a:lnTo>
                <a:lnTo>
                  <a:pt x="12112" y="235537"/>
                </a:lnTo>
                <a:lnTo>
                  <a:pt x="25235" y="244397"/>
                </a:lnTo>
                <a:lnTo>
                  <a:pt x="41275" y="247650"/>
                </a:lnTo>
                <a:lnTo>
                  <a:pt x="1816100" y="247650"/>
                </a:lnTo>
                <a:lnTo>
                  <a:pt x="1832139" y="244397"/>
                </a:lnTo>
                <a:lnTo>
                  <a:pt x="1845262" y="235537"/>
                </a:lnTo>
                <a:lnTo>
                  <a:pt x="1854122" y="222414"/>
                </a:lnTo>
                <a:lnTo>
                  <a:pt x="1857375" y="206375"/>
                </a:lnTo>
                <a:lnTo>
                  <a:pt x="1857375" y="41275"/>
                </a:lnTo>
                <a:lnTo>
                  <a:pt x="1854122" y="25235"/>
                </a:lnTo>
                <a:lnTo>
                  <a:pt x="1845262" y="12112"/>
                </a:lnTo>
                <a:lnTo>
                  <a:pt x="1832139" y="3252"/>
                </a:lnTo>
                <a:lnTo>
                  <a:pt x="18161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4" name="object 24"/>
          <p:cNvSpPr txBox="1"/>
          <p:nvPr/>
        </p:nvSpPr>
        <p:spPr>
          <a:xfrm>
            <a:off x="3846195" y="4074414"/>
            <a:ext cx="1518285" cy="1854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50" b="0" i="0" u="none" strike="noStrike" kern="0" cap="none" spc="0" normalizeH="0" baseline="0" noProof="0" dirty="0">
                <a:ln>
                  <a:noFill/>
                </a:ln>
                <a:solidFill>
                  <a:srgbClr val="4E5169"/>
                </a:solidFill>
                <a:effectLst/>
                <a:uLnTx/>
                <a:uFillTx/>
                <a:latin typeface="Calibri"/>
                <a:cs typeface="Calibri"/>
              </a:rPr>
              <a:t>#</a:t>
            </a:r>
            <a:r>
              <a:rPr kumimoji="0" sz="1050" b="0" i="0" u="none" strike="noStrike" kern="0" cap="none" spc="20" normalizeH="0" baseline="0" noProof="0" dirty="0">
                <a:ln>
                  <a:noFill/>
                </a:ln>
                <a:solidFill>
                  <a:srgbClr val="4E5169"/>
                </a:solidFill>
                <a:effectLst/>
                <a:uLnTx/>
                <a:uFillTx/>
                <a:latin typeface="Calibri"/>
                <a:cs typeface="Calibri"/>
              </a:rPr>
              <a:t> </a:t>
            </a:r>
            <a:r>
              <a:rPr kumimoji="0" sz="1050" b="0" i="0" u="none" strike="noStrike" kern="0" cap="none" spc="0" normalizeH="0" baseline="0" noProof="0" dirty="0">
                <a:ln>
                  <a:noFill/>
                </a:ln>
                <a:solidFill>
                  <a:srgbClr val="4E5169"/>
                </a:solidFill>
                <a:effectLst/>
                <a:uLnTx/>
                <a:uFillTx/>
                <a:latin typeface="Calibri"/>
                <a:cs typeface="Calibri"/>
              </a:rPr>
              <a:t>MOBILE</a:t>
            </a:r>
            <a:r>
              <a:rPr kumimoji="0" sz="1050" b="0" i="0" u="none" strike="noStrike" kern="0" cap="none" spc="-55" normalizeH="0" baseline="0" noProof="0" dirty="0">
                <a:ln>
                  <a:noFill/>
                </a:ln>
                <a:solidFill>
                  <a:srgbClr val="4E5169"/>
                </a:solidFill>
                <a:effectLst/>
                <a:uLnTx/>
                <a:uFillTx/>
                <a:latin typeface="Calibri"/>
                <a:cs typeface="Calibri"/>
              </a:rPr>
              <a:t> </a:t>
            </a:r>
            <a:r>
              <a:rPr kumimoji="0" sz="1050" b="0" i="0" u="none" strike="noStrike" kern="0" cap="none" spc="0" normalizeH="0" baseline="0" noProof="0" dirty="0">
                <a:ln>
                  <a:noFill/>
                </a:ln>
                <a:solidFill>
                  <a:srgbClr val="4E5169"/>
                </a:solidFill>
                <a:effectLst/>
                <a:uLnTx/>
                <a:uFillTx/>
                <a:latin typeface="Calibri"/>
                <a:cs typeface="Calibri"/>
              </a:rPr>
              <a:t>DRIVING</a:t>
            </a:r>
            <a:r>
              <a:rPr kumimoji="0" sz="1050" b="0" i="0" u="none" strike="noStrike" kern="0" cap="none" spc="-55"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LICENSE</a:t>
            </a:r>
            <a:endParaRPr kumimoji="0" sz="1050" b="0" i="0" u="none" strike="noStrike" kern="0" cap="none" spc="0" normalizeH="0" baseline="0" noProof="0">
              <a:ln>
                <a:noFill/>
              </a:ln>
              <a:solidFill>
                <a:sysClr val="windowText" lastClr="000000"/>
              </a:solidFill>
              <a:effectLst/>
              <a:uLnTx/>
              <a:uFillTx/>
              <a:latin typeface="Calibri"/>
              <a:cs typeface="Calibri"/>
            </a:endParaRPr>
          </a:p>
        </p:txBody>
      </p:sp>
      <p:sp>
        <p:nvSpPr>
          <p:cNvPr id="25" name="object 25"/>
          <p:cNvSpPr/>
          <p:nvPr/>
        </p:nvSpPr>
        <p:spPr>
          <a:xfrm>
            <a:off x="4076700" y="5353050"/>
            <a:ext cx="1057275" cy="247650"/>
          </a:xfrm>
          <a:custGeom>
            <a:avLst/>
            <a:gdLst/>
            <a:ahLst/>
            <a:cxnLst/>
            <a:rect l="l" t="t" r="r" b="b"/>
            <a:pathLst>
              <a:path w="1057275" h="247650">
                <a:moveTo>
                  <a:pt x="1016000" y="0"/>
                </a:moveTo>
                <a:lnTo>
                  <a:pt x="41275" y="0"/>
                </a:lnTo>
                <a:lnTo>
                  <a:pt x="25235" y="3252"/>
                </a:lnTo>
                <a:lnTo>
                  <a:pt x="12112" y="12112"/>
                </a:lnTo>
                <a:lnTo>
                  <a:pt x="3252" y="25235"/>
                </a:lnTo>
                <a:lnTo>
                  <a:pt x="0" y="41275"/>
                </a:lnTo>
                <a:lnTo>
                  <a:pt x="0" y="206375"/>
                </a:lnTo>
                <a:lnTo>
                  <a:pt x="3252" y="222414"/>
                </a:lnTo>
                <a:lnTo>
                  <a:pt x="12112" y="235537"/>
                </a:lnTo>
                <a:lnTo>
                  <a:pt x="25235" y="244397"/>
                </a:lnTo>
                <a:lnTo>
                  <a:pt x="41275" y="247650"/>
                </a:lnTo>
                <a:lnTo>
                  <a:pt x="1016000" y="247650"/>
                </a:lnTo>
                <a:lnTo>
                  <a:pt x="1032039" y="244397"/>
                </a:lnTo>
                <a:lnTo>
                  <a:pt x="1045162" y="235537"/>
                </a:lnTo>
                <a:lnTo>
                  <a:pt x="1054022" y="222414"/>
                </a:lnTo>
                <a:lnTo>
                  <a:pt x="1057275" y="206375"/>
                </a:lnTo>
                <a:lnTo>
                  <a:pt x="1057275" y="41275"/>
                </a:lnTo>
                <a:lnTo>
                  <a:pt x="1054022" y="25235"/>
                </a:lnTo>
                <a:lnTo>
                  <a:pt x="1045162" y="12112"/>
                </a:lnTo>
                <a:lnTo>
                  <a:pt x="1032039" y="3252"/>
                </a:lnTo>
                <a:lnTo>
                  <a:pt x="10160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 name="object 26"/>
          <p:cNvSpPr/>
          <p:nvPr/>
        </p:nvSpPr>
        <p:spPr>
          <a:xfrm>
            <a:off x="4076700" y="5029200"/>
            <a:ext cx="1057275" cy="247650"/>
          </a:xfrm>
          <a:custGeom>
            <a:avLst/>
            <a:gdLst/>
            <a:ahLst/>
            <a:cxnLst/>
            <a:rect l="l" t="t" r="r" b="b"/>
            <a:pathLst>
              <a:path w="1057275" h="247650">
                <a:moveTo>
                  <a:pt x="1016000" y="0"/>
                </a:moveTo>
                <a:lnTo>
                  <a:pt x="41275" y="0"/>
                </a:lnTo>
                <a:lnTo>
                  <a:pt x="25235" y="3252"/>
                </a:lnTo>
                <a:lnTo>
                  <a:pt x="12112" y="12112"/>
                </a:lnTo>
                <a:lnTo>
                  <a:pt x="3252" y="25235"/>
                </a:lnTo>
                <a:lnTo>
                  <a:pt x="0" y="41275"/>
                </a:lnTo>
                <a:lnTo>
                  <a:pt x="0" y="206375"/>
                </a:lnTo>
                <a:lnTo>
                  <a:pt x="3252" y="222414"/>
                </a:lnTo>
                <a:lnTo>
                  <a:pt x="12112" y="235537"/>
                </a:lnTo>
                <a:lnTo>
                  <a:pt x="25235" y="244397"/>
                </a:lnTo>
                <a:lnTo>
                  <a:pt x="41275" y="247650"/>
                </a:lnTo>
                <a:lnTo>
                  <a:pt x="1016000" y="247650"/>
                </a:lnTo>
                <a:lnTo>
                  <a:pt x="1032039" y="244397"/>
                </a:lnTo>
                <a:lnTo>
                  <a:pt x="1045162" y="235537"/>
                </a:lnTo>
                <a:lnTo>
                  <a:pt x="1054022" y="222414"/>
                </a:lnTo>
                <a:lnTo>
                  <a:pt x="1057275" y="206375"/>
                </a:lnTo>
                <a:lnTo>
                  <a:pt x="1057275" y="41275"/>
                </a:lnTo>
                <a:lnTo>
                  <a:pt x="1054022" y="25235"/>
                </a:lnTo>
                <a:lnTo>
                  <a:pt x="1045162" y="12112"/>
                </a:lnTo>
                <a:lnTo>
                  <a:pt x="1032039" y="3252"/>
                </a:lnTo>
                <a:lnTo>
                  <a:pt x="10160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 name="object 27"/>
          <p:cNvSpPr/>
          <p:nvPr/>
        </p:nvSpPr>
        <p:spPr>
          <a:xfrm>
            <a:off x="3848100" y="5676900"/>
            <a:ext cx="1524000" cy="257175"/>
          </a:xfrm>
          <a:custGeom>
            <a:avLst/>
            <a:gdLst/>
            <a:ahLst/>
            <a:cxnLst/>
            <a:rect l="l" t="t" r="r" b="b"/>
            <a:pathLst>
              <a:path w="1524000" h="257175">
                <a:moveTo>
                  <a:pt x="1481074" y="0"/>
                </a:moveTo>
                <a:lnTo>
                  <a:pt x="42925" y="0"/>
                </a:lnTo>
                <a:lnTo>
                  <a:pt x="26199" y="3368"/>
                </a:lnTo>
                <a:lnTo>
                  <a:pt x="12557" y="12553"/>
                </a:lnTo>
                <a:lnTo>
                  <a:pt x="3367" y="26178"/>
                </a:lnTo>
                <a:lnTo>
                  <a:pt x="0" y="42862"/>
                </a:lnTo>
                <a:lnTo>
                  <a:pt x="0" y="214312"/>
                </a:lnTo>
                <a:lnTo>
                  <a:pt x="3367" y="230996"/>
                </a:lnTo>
                <a:lnTo>
                  <a:pt x="12557" y="244621"/>
                </a:lnTo>
                <a:lnTo>
                  <a:pt x="26199" y="253806"/>
                </a:lnTo>
                <a:lnTo>
                  <a:pt x="42925" y="257175"/>
                </a:lnTo>
                <a:lnTo>
                  <a:pt x="1481074" y="257175"/>
                </a:lnTo>
                <a:lnTo>
                  <a:pt x="1497800" y="253806"/>
                </a:lnTo>
                <a:lnTo>
                  <a:pt x="1511442" y="244621"/>
                </a:lnTo>
                <a:lnTo>
                  <a:pt x="1520632" y="230996"/>
                </a:lnTo>
                <a:lnTo>
                  <a:pt x="1524000" y="214312"/>
                </a:lnTo>
                <a:lnTo>
                  <a:pt x="1524000" y="42862"/>
                </a:lnTo>
                <a:lnTo>
                  <a:pt x="1520632" y="26178"/>
                </a:lnTo>
                <a:lnTo>
                  <a:pt x="1511442" y="12553"/>
                </a:lnTo>
                <a:lnTo>
                  <a:pt x="1497800" y="3368"/>
                </a:lnTo>
                <a:lnTo>
                  <a:pt x="1481074"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8" name="object 28"/>
          <p:cNvSpPr txBox="1"/>
          <p:nvPr/>
        </p:nvSpPr>
        <p:spPr>
          <a:xfrm>
            <a:off x="3942079" y="4729162"/>
            <a:ext cx="1329055" cy="1166495"/>
          </a:xfrm>
          <a:prstGeom prst="rect">
            <a:avLst/>
          </a:prstGeom>
        </p:spPr>
        <p:txBody>
          <a:bodyPr vert="horz" wrap="square" lIns="0" tIns="12700" rIns="0" bIns="0" rtlCol="0">
            <a:spAutoFit/>
          </a:bodyPr>
          <a:lstStyle/>
          <a:p>
            <a:pPr marL="0" marR="0" lvl="0" indent="0" algn="ctr" defTabSz="914400" eaLnBrk="1" fontAlgn="auto" latinLnBrk="0" hangingPunct="1">
              <a:lnSpc>
                <a:spcPct val="100000"/>
              </a:lnSpc>
              <a:spcBef>
                <a:spcPts val="100"/>
              </a:spcBef>
              <a:spcAft>
                <a:spcPts val="0"/>
              </a:spcAft>
              <a:buClrTx/>
              <a:buSzTx/>
              <a:buFontTx/>
              <a:buNone/>
              <a:tabLst/>
              <a:defRPr/>
            </a:pPr>
            <a:r>
              <a:rPr kumimoji="0" sz="1050" b="0" i="0" u="none" strike="noStrike" kern="0" cap="none" spc="0" normalizeH="0" baseline="0" noProof="0" dirty="0">
                <a:ln>
                  <a:noFill/>
                </a:ln>
                <a:solidFill>
                  <a:srgbClr val="4E5169"/>
                </a:solidFill>
                <a:effectLst/>
                <a:uLnTx/>
                <a:uFillTx/>
                <a:latin typeface="Calibri"/>
                <a:cs typeface="Calibri"/>
              </a:rPr>
              <a:t>#</a:t>
            </a:r>
            <a:r>
              <a:rPr kumimoji="0" sz="1050" b="0" i="0" u="none" strike="noStrike" kern="0" cap="none" spc="-35" normalizeH="0" baseline="0" noProof="0" dirty="0">
                <a:ln>
                  <a:noFill/>
                </a:ln>
                <a:solidFill>
                  <a:srgbClr val="4E5169"/>
                </a:solidFill>
                <a:effectLst/>
                <a:uLnTx/>
                <a:uFillTx/>
                <a:latin typeface="Calibri"/>
                <a:cs typeface="Calibri"/>
              </a:rPr>
              <a:t> </a:t>
            </a:r>
            <a:r>
              <a:rPr kumimoji="0" sz="1050" b="0" i="0" u="none" strike="noStrike" kern="0" cap="none" spc="0" normalizeH="0" baseline="0" noProof="0" dirty="0">
                <a:ln>
                  <a:noFill/>
                </a:ln>
                <a:solidFill>
                  <a:srgbClr val="4E5169"/>
                </a:solidFill>
                <a:effectLst/>
                <a:uLnTx/>
                <a:uFillTx/>
                <a:latin typeface="Calibri"/>
                <a:cs typeface="Calibri"/>
              </a:rPr>
              <a:t>OPEN</a:t>
            </a:r>
            <a:r>
              <a:rPr kumimoji="0" sz="1050" b="0" i="0" u="none" strike="noStrike" kern="0" cap="none" spc="35" normalizeH="0" baseline="0" noProof="0" dirty="0">
                <a:ln>
                  <a:noFill/>
                </a:ln>
                <a:solidFill>
                  <a:srgbClr val="4E5169"/>
                </a:solidFill>
                <a:effectLst/>
                <a:uLnTx/>
                <a:uFillTx/>
                <a:latin typeface="Calibri"/>
                <a:cs typeface="Calibri"/>
              </a:rPr>
              <a:t> </a:t>
            </a:r>
            <a:r>
              <a:rPr kumimoji="0" sz="1050" b="0" i="0" u="none" strike="noStrike" kern="0" cap="none" spc="0" normalizeH="0" baseline="0" noProof="0" dirty="0">
                <a:ln>
                  <a:noFill/>
                </a:ln>
                <a:solidFill>
                  <a:srgbClr val="4E5169"/>
                </a:solidFill>
                <a:effectLst/>
                <a:uLnTx/>
                <a:uFillTx/>
                <a:latin typeface="Calibri"/>
                <a:cs typeface="Calibri"/>
              </a:rPr>
              <a:t>BANK</a:t>
            </a:r>
            <a:r>
              <a:rPr kumimoji="0" sz="1050" b="0" i="0" u="none" strike="noStrike" kern="0" cap="none" spc="-45"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ACCOUNT</a:t>
            </a:r>
            <a:endParaRPr kumimoji="0" sz="105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40"/>
              </a:spcBef>
              <a:spcAft>
                <a:spcPts val="0"/>
              </a:spcAft>
              <a:buClrTx/>
              <a:buSzTx/>
              <a:buFontTx/>
              <a:buNone/>
              <a:tabLst/>
              <a:defRPr/>
            </a:pPr>
            <a:endParaRPr kumimoji="0" sz="1050" b="0" i="0" u="none" strike="noStrike" kern="0" cap="none" spc="0" normalizeH="0" baseline="0" noProof="0">
              <a:ln>
                <a:noFill/>
              </a:ln>
              <a:solidFill>
                <a:sysClr val="windowText" lastClr="000000"/>
              </a:solidFill>
              <a:effectLst/>
              <a:uLnTx/>
              <a:uFillTx/>
              <a:latin typeface="Calibri"/>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sz="1050" b="0" i="0" u="none" strike="noStrike" kern="0" cap="none" spc="0" normalizeH="0" baseline="0" noProof="0" dirty="0">
                <a:ln>
                  <a:noFill/>
                </a:ln>
                <a:solidFill>
                  <a:srgbClr val="4E5169"/>
                </a:solidFill>
                <a:effectLst/>
                <a:uLnTx/>
                <a:uFillTx/>
                <a:latin typeface="Calibri"/>
                <a:cs typeface="Calibri"/>
              </a:rPr>
              <a:t>#</a:t>
            </a:r>
            <a:r>
              <a:rPr kumimoji="0" sz="1050" b="0" i="0" u="none" strike="noStrike" kern="0" cap="none" spc="-25"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HEALTH</a:t>
            </a:r>
            <a:endParaRPr kumimoji="0" sz="105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25"/>
              </a:spcBef>
              <a:spcAft>
                <a:spcPts val="0"/>
              </a:spcAft>
              <a:buClrTx/>
              <a:buSzTx/>
              <a:buFontTx/>
              <a:buNone/>
              <a:tabLst/>
              <a:defRPr/>
            </a:pPr>
            <a:endParaRPr kumimoji="0" sz="1050" b="0" i="0" u="none" strike="noStrike" kern="0" cap="none" spc="0" normalizeH="0" baseline="0" noProof="0">
              <a:ln>
                <a:noFill/>
              </a:ln>
              <a:solidFill>
                <a:sysClr val="windowText" lastClr="000000"/>
              </a:solidFill>
              <a:effectLst/>
              <a:uLnTx/>
              <a:uFillTx/>
              <a:latin typeface="Calibri"/>
              <a:cs typeface="Calibri"/>
            </a:endParaRPr>
          </a:p>
          <a:p>
            <a:pPr marL="2540" marR="0" lvl="0" indent="0" algn="ctr" defTabSz="914400" eaLnBrk="1" fontAlgn="auto" latinLnBrk="0" hangingPunct="1">
              <a:lnSpc>
                <a:spcPct val="100000"/>
              </a:lnSpc>
              <a:spcBef>
                <a:spcPts val="5"/>
              </a:spcBef>
              <a:spcAft>
                <a:spcPts val="0"/>
              </a:spcAft>
              <a:buClrTx/>
              <a:buSzTx/>
              <a:buFontTx/>
              <a:buNone/>
              <a:tabLst/>
              <a:defRPr/>
            </a:pPr>
            <a:r>
              <a:rPr kumimoji="0" sz="1050" b="0" i="0" u="none" strike="noStrike" kern="0" cap="none" spc="0" normalizeH="0" baseline="0" noProof="0" dirty="0">
                <a:ln>
                  <a:noFill/>
                </a:ln>
                <a:solidFill>
                  <a:srgbClr val="4E5169"/>
                </a:solidFill>
                <a:effectLst/>
                <a:uLnTx/>
                <a:uFillTx/>
                <a:latin typeface="Calibri"/>
                <a:cs typeface="Calibri"/>
              </a:rPr>
              <a:t>#</a:t>
            </a:r>
            <a:r>
              <a:rPr kumimoji="0" sz="1050" b="0" i="0" u="none" strike="noStrike" kern="0" cap="none" spc="-25"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CONTRACTS</a:t>
            </a:r>
            <a:endParaRPr kumimoji="0" sz="105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25"/>
              </a:spcBef>
              <a:spcAft>
                <a:spcPts val="0"/>
              </a:spcAft>
              <a:buClrTx/>
              <a:buSzTx/>
              <a:buFontTx/>
              <a:buNone/>
              <a:tabLst/>
              <a:defRPr/>
            </a:pPr>
            <a:endParaRPr kumimoji="0" sz="1050" b="0" i="0" u="none" strike="noStrike" kern="0" cap="none" spc="0" normalizeH="0" baseline="0" noProof="0">
              <a:ln>
                <a:noFill/>
              </a:ln>
              <a:solidFill>
                <a:sysClr val="windowText" lastClr="000000"/>
              </a:solidFill>
              <a:effectLst/>
              <a:uLnTx/>
              <a:uFillTx/>
              <a:latin typeface="Calibri"/>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sz="1050" b="0" i="0" u="none" strike="noStrike" kern="0" cap="none" spc="0" normalizeH="0" baseline="0" noProof="0" dirty="0">
                <a:ln>
                  <a:noFill/>
                </a:ln>
                <a:solidFill>
                  <a:srgbClr val="4E5169"/>
                </a:solidFill>
                <a:effectLst/>
                <a:uLnTx/>
                <a:uFillTx/>
                <a:latin typeface="Calibri"/>
                <a:cs typeface="Calibri"/>
              </a:rPr>
              <a:t>#</a:t>
            </a:r>
            <a:r>
              <a:rPr kumimoji="0" sz="1050" b="0" i="0" u="none" strike="noStrike" kern="0" cap="none" spc="-30" normalizeH="0" baseline="0" noProof="0" dirty="0">
                <a:ln>
                  <a:noFill/>
                </a:ln>
                <a:solidFill>
                  <a:srgbClr val="4E5169"/>
                </a:solidFill>
                <a:effectLst/>
                <a:uLnTx/>
                <a:uFillTx/>
                <a:latin typeface="Calibri"/>
                <a:cs typeface="Calibri"/>
              </a:rPr>
              <a:t> </a:t>
            </a:r>
            <a:r>
              <a:rPr kumimoji="0" sz="1050" b="0" i="0" u="none" strike="noStrike" kern="0" cap="none" spc="0" normalizeH="0" baseline="0" noProof="0" dirty="0">
                <a:ln>
                  <a:noFill/>
                </a:ln>
                <a:solidFill>
                  <a:srgbClr val="4E5169"/>
                </a:solidFill>
                <a:effectLst/>
                <a:uLnTx/>
                <a:uFillTx/>
                <a:latin typeface="Calibri"/>
                <a:cs typeface="Calibri"/>
              </a:rPr>
              <a:t>SIM</a:t>
            </a:r>
            <a:r>
              <a:rPr kumimoji="0" sz="1050" b="0" i="0" u="none" strike="noStrike" kern="0" cap="none" spc="-30"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REGISTRATION</a:t>
            </a:r>
            <a:endParaRPr kumimoji="0" sz="1050" b="0" i="0" u="none" strike="noStrike" kern="0" cap="none" spc="0" normalizeH="0" baseline="0" noProof="0">
              <a:ln>
                <a:noFill/>
              </a:ln>
              <a:solidFill>
                <a:sysClr val="windowText" lastClr="000000"/>
              </a:solidFill>
              <a:effectLst/>
              <a:uLnTx/>
              <a:uFillTx/>
              <a:latin typeface="Calibri"/>
              <a:cs typeface="Calibri"/>
            </a:endParaRPr>
          </a:p>
        </p:txBody>
      </p:sp>
      <p:sp>
        <p:nvSpPr>
          <p:cNvPr id="29" name="object 29"/>
          <p:cNvSpPr txBox="1"/>
          <p:nvPr/>
        </p:nvSpPr>
        <p:spPr>
          <a:xfrm>
            <a:off x="6449695" y="2592676"/>
            <a:ext cx="2308225" cy="1017269"/>
          </a:xfrm>
          <a:prstGeom prst="rect">
            <a:avLst/>
          </a:prstGeom>
        </p:spPr>
        <p:txBody>
          <a:bodyPr vert="horz" wrap="square" lIns="0" tIns="14605" rIns="0" bIns="0" rtlCol="0">
            <a:spAutoFit/>
          </a:bodyPr>
          <a:lstStyle/>
          <a:p>
            <a:pPr marL="12065" marR="5080" lvl="0" indent="-3175" algn="ctr" defTabSz="914400" eaLnBrk="1" fontAlgn="auto" latinLnBrk="0" hangingPunct="1">
              <a:lnSpc>
                <a:spcPct val="108200"/>
              </a:lnSpc>
              <a:spcBef>
                <a:spcPts val="115"/>
              </a:spcBef>
              <a:spcAft>
                <a:spcPts val="0"/>
              </a:spcAft>
              <a:buClrTx/>
              <a:buSzTx/>
              <a:buFontTx/>
              <a:buNone/>
              <a:tabLst/>
              <a:defRPr/>
            </a:pPr>
            <a:r>
              <a:rPr kumimoji="0" sz="1200" b="0" i="0" u="none" strike="noStrike" kern="0" cap="none" spc="0" normalizeH="0" baseline="0" noProof="0" dirty="0">
                <a:ln>
                  <a:noFill/>
                </a:ln>
                <a:solidFill>
                  <a:srgbClr val="4E5169"/>
                </a:solidFill>
                <a:effectLst/>
                <a:uLnTx/>
                <a:uFillTx/>
                <a:latin typeface="Calibri"/>
                <a:cs typeface="Calibri"/>
              </a:rPr>
              <a:t>The</a:t>
            </a:r>
            <a:r>
              <a:rPr kumimoji="0" sz="1200" b="0" i="0" u="none" strike="noStrike" kern="0" cap="none" spc="-3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EWC</a:t>
            </a:r>
            <a:r>
              <a:rPr kumimoji="0" sz="1200" b="0" i="0" u="none" strike="noStrike" kern="0" cap="none" spc="-4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aims</a:t>
            </a:r>
            <a:r>
              <a:rPr kumimoji="0" sz="1200" b="0" i="0" u="none" strike="noStrike" kern="0" cap="none" spc="-2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to</a:t>
            </a:r>
            <a:r>
              <a:rPr kumimoji="0" sz="1200" b="0" i="0" u="none" strike="noStrike" kern="0" cap="none" spc="-4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harness</a:t>
            </a:r>
            <a:r>
              <a:rPr kumimoji="0" sz="1200" b="0" i="0" u="none" strike="noStrike" kern="0" cap="none" spc="45"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EU</a:t>
            </a:r>
            <a:r>
              <a:rPr kumimoji="0" sz="1200" b="0" i="0" u="none" strike="noStrike" kern="0" cap="none" spc="-70"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digital identity </a:t>
            </a:r>
            <a:r>
              <a:rPr kumimoji="0" sz="1200" b="0" i="0" u="none" strike="noStrike" kern="0" cap="none" spc="0" normalizeH="0" baseline="0" noProof="0" dirty="0">
                <a:ln>
                  <a:noFill/>
                </a:ln>
                <a:solidFill>
                  <a:srgbClr val="4E5169"/>
                </a:solidFill>
                <a:effectLst/>
                <a:uLnTx/>
                <a:uFillTx/>
                <a:latin typeface="Calibri"/>
                <a:cs typeface="Calibri"/>
              </a:rPr>
              <a:t>benefits</a:t>
            </a:r>
            <a:r>
              <a:rPr kumimoji="0" sz="1200" b="0" i="0" u="none" strike="noStrike" kern="0" cap="none" spc="6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for</a:t>
            </a:r>
            <a:r>
              <a:rPr kumimoji="0" sz="1200" b="0" i="0" u="none" strike="noStrike" kern="0" cap="none" spc="-3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Digital</a:t>
            </a:r>
            <a:r>
              <a:rPr kumimoji="0" sz="1200" b="0" i="0" u="none" strike="noStrike" kern="0" cap="none" spc="-40"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Travel </a:t>
            </a:r>
            <a:r>
              <a:rPr kumimoji="0" sz="1200" b="0" i="0" u="none" strike="noStrike" kern="0" cap="none" spc="0" normalizeH="0" baseline="0" noProof="0" dirty="0">
                <a:ln>
                  <a:noFill/>
                </a:ln>
                <a:solidFill>
                  <a:srgbClr val="4E5169"/>
                </a:solidFill>
                <a:effectLst/>
                <a:uLnTx/>
                <a:uFillTx/>
                <a:latin typeface="Calibri"/>
                <a:cs typeface="Calibri"/>
              </a:rPr>
              <a:t>Credentials</a:t>
            </a:r>
            <a:r>
              <a:rPr kumimoji="0" sz="1200" b="0" i="0" u="none" strike="noStrike" kern="0" cap="none" spc="-5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across</a:t>
            </a:r>
            <a:r>
              <a:rPr kumimoji="0" sz="1200" b="0" i="0" u="none" strike="noStrike" kern="0" cap="none" spc="-50"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Member States, building</a:t>
            </a:r>
            <a:r>
              <a:rPr kumimoji="0" sz="1200" b="0" i="0" u="none" strike="noStrike" kern="0" cap="none" spc="-3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on</a:t>
            </a:r>
            <a:r>
              <a:rPr kumimoji="0" sz="1200" b="0" i="0" u="none" strike="noStrike" kern="0" cap="none" spc="6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the</a:t>
            </a:r>
            <a:r>
              <a:rPr kumimoji="0" sz="1200" b="0" i="0" u="none" strike="noStrike" kern="0" cap="none" spc="10"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Reference</a:t>
            </a:r>
            <a:r>
              <a:rPr kumimoji="0" sz="1200" b="0" i="0" u="none" strike="noStrike" kern="0" cap="none" spc="-55"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Wallet Application</a:t>
            </a:r>
            <a:r>
              <a:rPr kumimoji="0" sz="1200" b="0" i="0" u="none" strike="noStrike" kern="0" cap="none" spc="0" normalizeH="0" baseline="0" noProof="0" dirty="0">
                <a:ln>
                  <a:noFill/>
                </a:ln>
                <a:solidFill>
                  <a:srgbClr val="4E5169"/>
                </a:solidFill>
                <a:effectLst/>
                <a:uLnTx/>
                <a:uFillTx/>
                <a:latin typeface="Calibri"/>
                <a:cs typeface="Calibri"/>
              </a:rPr>
              <a:t> for</a:t>
            </a:r>
            <a:r>
              <a:rPr kumimoji="0" sz="1200" b="0" i="0" u="none" strike="noStrike" kern="0" cap="none" spc="-1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this</a:t>
            </a:r>
            <a:r>
              <a:rPr kumimoji="0" sz="1200" b="0" i="0" u="none" strike="noStrike" kern="0" cap="none" spc="9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specific</a:t>
            </a:r>
            <a:r>
              <a:rPr kumimoji="0" sz="1200" b="0" i="0" u="none" strike="noStrike" kern="0" cap="none" spc="-3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use</a:t>
            </a:r>
            <a:r>
              <a:rPr kumimoji="0" sz="1200" b="0" i="0" u="none" strike="noStrike" kern="0" cap="none" spc="-35" normalizeH="0" baseline="0" noProof="0" dirty="0">
                <a:ln>
                  <a:noFill/>
                </a:ln>
                <a:solidFill>
                  <a:srgbClr val="4E5169"/>
                </a:solidFill>
                <a:effectLst/>
                <a:uLnTx/>
                <a:uFillTx/>
                <a:latin typeface="Calibri"/>
                <a:cs typeface="Calibri"/>
              </a:rPr>
              <a:t> </a:t>
            </a:r>
            <a:r>
              <a:rPr kumimoji="0" sz="1200" b="0" i="0" u="none" strike="noStrike" kern="0" cap="none" spc="-20" normalizeH="0" baseline="0" noProof="0" dirty="0">
                <a:ln>
                  <a:noFill/>
                </a:ln>
                <a:solidFill>
                  <a:srgbClr val="4E5169"/>
                </a:solidFill>
                <a:effectLst/>
                <a:uLnTx/>
                <a:uFillTx/>
                <a:latin typeface="Calibri"/>
                <a:cs typeface="Calibri"/>
              </a:rPr>
              <a:t>case.</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30" name="object 30"/>
          <p:cNvSpPr/>
          <p:nvPr/>
        </p:nvSpPr>
        <p:spPr>
          <a:xfrm>
            <a:off x="6858000" y="4543425"/>
            <a:ext cx="1400175" cy="257175"/>
          </a:xfrm>
          <a:custGeom>
            <a:avLst/>
            <a:gdLst/>
            <a:ahLst/>
            <a:cxnLst/>
            <a:rect l="l" t="t" r="r" b="b"/>
            <a:pathLst>
              <a:path w="1400175" h="257175">
                <a:moveTo>
                  <a:pt x="1357376" y="0"/>
                </a:moveTo>
                <a:lnTo>
                  <a:pt x="42925" y="0"/>
                </a:lnTo>
                <a:lnTo>
                  <a:pt x="26199" y="3367"/>
                </a:lnTo>
                <a:lnTo>
                  <a:pt x="12557" y="12557"/>
                </a:lnTo>
                <a:lnTo>
                  <a:pt x="3367" y="26199"/>
                </a:lnTo>
                <a:lnTo>
                  <a:pt x="0" y="42925"/>
                </a:lnTo>
                <a:lnTo>
                  <a:pt x="0" y="214249"/>
                </a:lnTo>
                <a:lnTo>
                  <a:pt x="3367" y="230975"/>
                </a:lnTo>
                <a:lnTo>
                  <a:pt x="12557" y="244617"/>
                </a:lnTo>
                <a:lnTo>
                  <a:pt x="26199" y="253807"/>
                </a:lnTo>
                <a:lnTo>
                  <a:pt x="42925" y="257175"/>
                </a:lnTo>
                <a:lnTo>
                  <a:pt x="1357376" y="257175"/>
                </a:lnTo>
                <a:lnTo>
                  <a:pt x="1374028" y="253807"/>
                </a:lnTo>
                <a:lnTo>
                  <a:pt x="1387633" y="244617"/>
                </a:lnTo>
                <a:lnTo>
                  <a:pt x="1396809" y="230975"/>
                </a:lnTo>
                <a:lnTo>
                  <a:pt x="1400175" y="214249"/>
                </a:lnTo>
                <a:lnTo>
                  <a:pt x="1400175" y="42925"/>
                </a:lnTo>
                <a:lnTo>
                  <a:pt x="1396809" y="26199"/>
                </a:lnTo>
                <a:lnTo>
                  <a:pt x="1387633" y="12557"/>
                </a:lnTo>
                <a:lnTo>
                  <a:pt x="1374028" y="3367"/>
                </a:lnTo>
                <a:lnTo>
                  <a:pt x="1357376"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1" name="object 31"/>
          <p:cNvSpPr txBox="1"/>
          <p:nvPr/>
        </p:nvSpPr>
        <p:spPr>
          <a:xfrm>
            <a:off x="6992619" y="4578095"/>
            <a:ext cx="1125855" cy="1854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50" b="0" i="0" u="none" strike="noStrike" kern="0" cap="none" spc="0" normalizeH="0" baseline="0" noProof="0" dirty="0">
                <a:ln>
                  <a:noFill/>
                </a:ln>
                <a:solidFill>
                  <a:srgbClr val="4E5169"/>
                </a:solidFill>
                <a:effectLst/>
                <a:uLnTx/>
                <a:uFillTx/>
                <a:latin typeface="Calibri"/>
                <a:cs typeface="Calibri"/>
              </a:rPr>
              <a:t>#</a:t>
            </a:r>
            <a:r>
              <a:rPr kumimoji="0" sz="1050" b="0" i="0" u="none" strike="noStrike" kern="0" cap="none" spc="10"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ORGANISATION</a:t>
            </a:r>
            <a:r>
              <a:rPr kumimoji="0" sz="1050" b="0" i="0" u="none" strike="noStrike" kern="0" cap="none" spc="10" normalizeH="0" baseline="0" noProof="0" dirty="0">
                <a:ln>
                  <a:noFill/>
                </a:ln>
                <a:solidFill>
                  <a:srgbClr val="4E5169"/>
                </a:solidFill>
                <a:effectLst/>
                <a:uLnTx/>
                <a:uFillTx/>
                <a:latin typeface="Calibri"/>
                <a:cs typeface="Calibri"/>
              </a:rPr>
              <a:t> </a:t>
            </a:r>
            <a:r>
              <a:rPr kumimoji="0" sz="1050" b="0" i="0" u="none" strike="noStrike" kern="0" cap="none" spc="-25" normalizeH="0" baseline="0" noProof="0" dirty="0">
                <a:ln>
                  <a:noFill/>
                </a:ln>
                <a:solidFill>
                  <a:srgbClr val="4E5169"/>
                </a:solidFill>
                <a:effectLst/>
                <a:uLnTx/>
                <a:uFillTx/>
                <a:latin typeface="Calibri"/>
                <a:cs typeface="Calibri"/>
              </a:rPr>
              <a:t>ID</a:t>
            </a:r>
            <a:endParaRPr kumimoji="0" sz="1050" b="0" i="0" u="none" strike="noStrike" kern="0" cap="none" spc="0" normalizeH="0" baseline="0" noProof="0">
              <a:ln>
                <a:noFill/>
              </a:ln>
              <a:solidFill>
                <a:sysClr val="windowText" lastClr="000000"/>
              </a:solidFill>
              <a:effectLst/>
              <a:uLnTx/>
              <a:uFillTx/>
              <a:latin typeface="Calibri"/>
              <a:cs typeface="Calibri"/>
            </a:endParaRPr>
          </a:p>
        </p:txBody>
      </p:sp>
      <p:sp>
        <p:nvSpPr>
          <p:cNvPr id="32" name="object 32"/>
          <p:cNvSpPr/>
          <p:nvPr/>
        </p:nvSpPr>
        <p:spPr>
          <a:xfrm>
            <a:off x="7029450" y="4219575"/>
            <a:ext cx="1057275" cy="257175"/>
          </a:xfrm>
          <a:custGeom>
            <a:avLst/>
            <a:gdLst/>
            <a:ahLst/>
            <a:cxnLst/>
            <a:rect l="l" t="t" r="r" b="b"/>
            <a:pathLst>
              <a:path w="1057275" h="257175">
                <a:moveTo>
                  <a:pt x="1014349" y="0"/>
                </a:moveTo>
                <a:lnTo>
                  <a:pt x="42925" y="0"/>
                </a:lnTo>
                <a:lnTo>
                  <a:pt x="26199" y="3367"/>
                </a:lnTo>
                <a:lnTo>
                  <a:pt x="12557" y="12557"/>
                </a:lnTo>
                <a:lnTo>
                  <a:pt x="3367" y="26199"/>
                </a:lnTo>
                <a:lnTo>
                  <a:pt x="0" y="42925"/>
                </a:lnTo>
                <a:lnTo>
                  <a:pt x="0" y="214249"/>
                </a:lnTo>
                <a:lnTo>
                  <a:pt x="3367" y="230975"/>
                </a:lnTo>
                <a:lnTo>
                  <a:pt x="12557" y="244617"/>
                </a:lnTo>
                <a:lnTo>
                  <a:pt x="26199" y="253807"/>
                </a:lnTo>
                <a:lnTo>
                  <a:pt x="42925" y="257175"/>
                </a:lnTo>
                <a:lnTo>
                  <a:pt x="1014349" y="257175"/>
                </a:lnTo>
                <a:lnTo>
                  <a:pt x="1031075" y="253807"/>
                </a:lnTo>
                <a:lnTo>
                  <a:pt x="1044717" y="244617"/>
                </a:lnTo>
                <a:lnTo>
                  <a:pt x="1053907" y="230975"/>
                </a:lnTo>
                <a:lnTo>
                  <a:pt x="1057275" y="214249"/>
                </a:lnTo>
                <a:lnTo>
                  <a:pt x="1057275" y="42925"/>
                </a:lnTo>
                <a:lnTo>
                  <a:pt x="1053907" y="26199"/>
                </a:lnTo>
                <a:lnTo>
                  <a:pt x="1044717" y="12557"/>
                </a:lnTo>
                <a:lnTo>
                  <a:pt x="1031075" y="3367"/>
                </a:lnTo>
                <a:lnTo>
                  <a:pt x="1014349"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 name="object 33"/>
          <p:cNvSpPr txBox="1"/>
          <p:nvPr/>
        </p:nvSpPr>
        <p:spPr>
          <a:xfrm>
            <a:off x="7290434" y="4250118"/>
            <a:ext cx="538480" cy="1860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50" b="0" i="0" u="none" strike="noStrike" kern="0" cap="none" spc="0" normalizeH="0" baseline="0" noProof="0" dirty="0">
                <a:ln>
                  <a:noFill/>
                </a:ln>
                <a:solidFill>
                  <a:srgbClr val="4E5169"/>
                </a:solidFill>
                <a:effectLst/>
                <a:uLnTx/>
                <a:uFillTx/>
                <a:latin typeface="Calibri"/>
                <a:cs typeface="Calibri"/>
              </a:rPr>
              <a:t>#</a:t>
            </a:r>
            <a:r>
              <a:rPr kumimoji="0" sz="1050" b="0" i="0" u="none" strike="noStrike" kern="0" cap="none" spc="-25"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TRAVEL</a:t>
            </a:r>
            <a:endParaRPr kumimoji="0" sz="1050" b="0" i="0" u="none" strike="noStrike" kern="0" cap="none" spc="0" normalizeH="0" baseline="0" noProof="0">
              <a:ln>
                <a:noFill/>
              </a:ln>
              <a:solidFill>
                <a:sysClr val="windowText" lastClr="000000"/>
              </a:solidFill>
              <a:effectLst/>
              <a:uLnTx/>
              <a:uFillTx/>
              <a:latin typeface="Calibri"/>
              <a:cs typeface="Calibri"/>
            </a:endParaRPr>
          </a:p>
        </p:txBody>
      </p:sp>
      <p:sp>
        <p:nvSpPr>
          <p:cNvPr id="34" name="object 34"/>
          <p:cNvSpPr/>
          <p:nvPr/>
        </p:nvSpPr>
        <p:spPr>
          <a:xfrm>
            <a:off x="6991350" y="3895725"/>
            <a:ext cx="1133475" cy="247650"/>
          </a:xfrm>
          <a:custGeom>
            <a:avLst/>
            <a:gdLst/>
            <a:ahLst/>
            <a:cxnLst/>
            <a:rect l="l" t="t" r="r" b="b"/>
            <a:pathLst>
              <a:path w="1133475" h="247650">
                <a:moveTo>
                  <a:pt x="1092200" y="0"/>
                </a:moveTo>
                <a:lnTo>
                  <a:pt x="41275" y="0"/>
                </a:lnTo>
                <a:lnTo>
                  <a:pt x="25235" y="3252"/>
                </a:lnTo>
                <a:lnTo>
                  <a:pt x="12112" y="12112"/>
                </a:lnTo>
                <a:lnTo>
                  <a:pt x="3252" y="25235"/>
                </a:lnTo>
                <a:lnTo>
                  <a:pt x="0" y="41275"/>
                </a:lnTo>
                <a:lnTo>
                  <a:pt x="0" y="206375"/>
                </a:lnTo>
                <a:lnTo>
                  <a:pt x="3252" y="222414"/>
                </a:lnTo>
                <a:lnTo>
                  <a:pt x="12112" y="235537"/>
                </a:lnTo>
                <a:lnTo>
                  <a:pt x="25235" y="244397"/>
                </a:lnTo>
                <a:lnTo>
                  <a:pt x="41275" y="247650"/>
                </a:lnTo>
                <a:lnTo>
                  <a:pt x="1092200" y="247650"/>
                </a:lnTo>
                <a:lnTo>
                  <a:pt x="1108239" y="244397"/>
                </a:lnTo>
                <a:lnTo>
                  <a:pt x="1121362" y="235537"/>
                </a:lnTo>
                <a:lnTo>
                  <a:pt x="1130222" y="222414"/>
                </a:lnTo>
                <a:lnTo>
                  <a:pt x="1133475" y="206375"/>
                </a:lnTo>
                <a:lnTo>
                  <a:pt x="1133475" y="41275"/>
                </a:lnTo>
                <a:lnTo>
                  <a:pt x="1130222" y="25235"/>
                </a:lnTo>
                <a:lnTo>
                  <a:pt x="1121362" y="12112"/>
                </a:lnTo>
                <a:lnTo>
                  <a:pt x="1108239" y="3252"/>
                </a:lnTo>
                <a:lnTo>
                  <a:pt x="1092200"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5" name="object 35"/>
          <p:cNvSpPr txBox="1"/>
          <p:nvPr/>
        </p:nvSpPr>
        <p:spPr>
          <a:xfrm>
            <a:off x="7200900" y="3923029"/>
            <a:ext cx="724535" cy="1854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50" b="0" i="0" u="none" strike="noStrike" kern="0" cap="none" spc="0" normalizeH="0" baseline="0" noProof="0" dirty="0">
                <a:ln>
                  <a:noFill/>
                </a:ln>
                <a:solidFill>
                  <a:srgbClr val="4E5169"/>
                </a:solidFill>
                <a:effectLst/>
                <a:uLnTx/>
                <a:uFillTx/>
                <a:latin typeface="Calibri"/>
                <a:cs typeface="Calibri"/>
              </a:rPr>
              <a:t>#</a:t>
            </a:r>
            <a:r>
              <a:rPr kumimoji="0" sz="1050" b="0" i="0" u="none" strike="noStrike" kern="0" cap="none" spc="-25"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PAYMENTS</a:t>
            </a:r>
            <a:endParaRPr kumimoji="0" sz="1050" b="0" i="0" u="none" strike="noStrike" kern="0" cap="none" spc="0" normalizeH="0" baseline="0" noProof="0">
              <a:ln>
                <a:noFill/>
              </a:ln>
              <a:solidFill>
                <a:sysClr val="windowText" lastClr="000000"/>
              </a:solidFill>
              <a:effectLst/>
              <a:uLnTx/>
              <a:uFillTx/>
              <a:latin typeface="Calibri"/>
              <a:cs typeface="Calibri"/>
            </a:endParaRPr>
          </a:p>
        </p:txBody>
      </p:sp>
      <p:sp>
        <p:nvSpPr>
          <p:cNvPr id="36" name="object 36"/>
          <p:cNvSpPr txBox="1"/>
          <p:nvPr/>
        </p:nvSpPr>
        <p:spPr>
          <a:xfrm>
            <a:off x="9403968" y="2650172"/>
            <a:ext cx="1864360" cy="1208405"/>
          </a:xfrm>
          <a:prstGeom prst="rect">
            <a:avLst/>
          </a:prstGeom>
        </p:spPr>
        <p:txBody>
          <a:bodyPr vert="horz" wrap="square" lIns="0" tIns="16510" rIns="0" bIns="0" rtlCol="0">
            <a:spAutoFit/>
          </a:bodyPr>
          <a:lstStyle/>
          <a:p>
            <a:pPr marL="12700" marR="5080" lvl="0" indent="8890" algn="ctr" defTabSz="914400" eaLnBrk="1" fontAlgn="auto" latinLnBrk="0" hangingPunct="1">
              <a:lnSpc>
                <a:spcPct val="107400"/>
              </a:lnSpc>
              <a:spcBef>
                <a:spcPts val="130"/>
              </a:spcBef>
              <a:spcAft>
                <a:spcPts val="0"/>
              </a:spcAft>
              <a:buClrTx/>
              <a:buSzTx/>
              <a:buFontTx/>
              <a:buNone/>
              <a:tabLst/>
              <a:defRPr/>
            </a:pPr>
            <a:r>
              <a:rPr kumimoji="0" sz="1200" b="0" i="0" u="none" strike="noStrike" kern="0" cap="none" spc="0" normalizeH="0" baseline="0" noProof="0" dirty="0">
                <a:ln>
                  <a:noFill/>
                </a:ln>
                <a:solidFill>
                  <a:srgbClr val="4E5169"/>
                </a:solidFill>
                <a:effectLst/>
                <a:uLnTx/>
                <a:uFillTx/>
                <a:latin typeface="Calibri"/>
                <a:cs typeface="Calibri"/>
              </a:rPr>
              <a:t>DC4EU</a:t>
            </a:r>
            <a:r>
              <a:rPr kumimoji="0" sz="1200" b="0" i="0" u="none" strike="noStrike" kern="0" cap="none" spc="-70"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supports</a:t>
            </a:r>
            <a:r>
              <a:rPr kumimoji="0" sz="1200" b="0" i="0" u="none" strike="noStrike" kern="0" cap="none" spc="100" normalizeH="0" baseline="0" noProof="0" dirty="0">
                <a:ln>
                  <a:noFill/>
                </a:ln>
                <a:solidFill>
                  <a:srgbClr val="4E5169"/>
                </a:solidFill>
                <a:effectLst/>
                <a:uLnTx/>
                <a:uFillTx/>
                <a:latin typeface="Calibri"/>
                <a:cs typeface="Calibri"/>
              </a:rPr>
              <a:t> </a:t>
            </a:r>
            <a:r>
              <a:rPr kumimoji="0" sz="1200" b="0" i="0" u="none" strike="noStrike" kern="0" cap="none" spc="-25" normalizeH="0" baseline="0" noProof="0" dirty="0">
                <a:ln>
                  <a:noFill/>
                </a:ln>
                <a:solidFill>
                  <a:srgbClr val="4E5169"/>
                </a:solidFill>
                <a:effectLst/>
                <a:uLnTx/>
                <a:uFillTx/>
                <a:latin typeface="Calibri"/>
                <a:cs typeface="Calibri"/>
              </a:rPr>
              <a:t>the </a:t>
            </a:r>
            <a:r>
              <a:rPr kumimoji="0" sz="1200" b="0" i="0" u="none" strike="noStrike" kern="0" cap="none" spc="-10" normalizeH="0" baseline="0" noProof="0" dirty="0">
                <a:ln>
                  <a:noFill/>
                </a:ln>
                <a:solidFill>
                  <a:srgbClr val="4E5169"/>
                </a:solidFill>
                <a:effectLst/>
                <a:uLnTx/>
                <a:uFillTx/>
                <a:latin typeface="Calibri"/>
                <a:cs typeface="Calibri"/>
              </a:rPr>
              <a:t>education</a:t>
            </a:r>
            <a:r>
              <a:rPr kumimoji="0" sz="1200" b="0" i="0" u="none" strike="noStrike" kern="0" cap="none" spc="1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and</a:t>
            </a:r>
            <a:r>
              <a:rPr kumimoji="0" sz="1200" b="0" i="0" u="none" strike="noStrike" kern="0" cap="none" spc="1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social</a:t>
            </a:r>
            <a:r>
              <a:rPr kumimoji="0" sz="1200" b="0" i="0" u="none" strike="noStrike" kern="0" cap="none" spc="-5"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security sectors</a:t>
            </a:r>
            <a:r>
              <a:rPr kumimoji="0" sz="1200" b="0" i="0" u="none" strike="noStrike" kern="0" cap="none" spc="-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by </a:t>
            </a:r>
            <a:r>
              <a:rPr kumimoji="0" sz="1200" b="0" i="0" u="none" strike="noStrike" kern="0" cap="none" spc="-10" normalizeH="0" baseline="0" noProof="0" dirty="0">
                <a:ln>
                  <a:noFill/>
                </a:ln>
                <a:solidFill>
                  <a:srgbClr val="4E5169"/>
                </a:solidFill>
                <a:effectLst/>
                <a:uLnTx/>
                <a:uFillTx/>
                <a:latin typeface="Calibri"/>
                <a:cs typeface="Calibri"/>
              </a:rPr>
              <a:t>integrating</a:t>
            </a:r>
            <a:r>
              <a:rPr kumimoji="0" sz="1200" b="0" i="0" u="none" strike="noStrike" kern="0" cap="none" spc="-25"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cutting- </a:t>
            </a:r>
            <a:r>
              <a:rPr kumimoji="0" sz="1200" b="0" i="0" u="none" strike="noStrike" kern="0" cap="none" spc="0" normalizeH="0" baseline="0" noProof="0" dirty="0">
                <a:ln>
                  <a:noFill/>
                </a:ln>
                <a:solidFill>
                  <a:srgbClr val="4E5169"/>
                </a:solidFill>
                <a:effectLst/>
                <a:uLnTx/>
                <a:uFillTx/>
                <a:latin typeface="Calibri"/>
                <a:cs typeface="Calibri"/>
              </a:rPr>
              <a:t>edge</a:t>
            </a:r>
            <a:r>
              <a:rPr kumimoji="0" sz="1200" b="0" i="0" u="none" strike="noStrike" kern="0" cap="none" spc="-5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digital</a:t>
            </a:r>
            <a:r>
              <a:rPr kumimoji="0" sz="1200" b="0" i="0" u="none" strike="noStrike" kern="0" cap="none" spc="-2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services</a:t>
            </a:r>
            <a:r>
              <a:rPr kumimoji="0" sz="1200" b="0" i="0" u="none" strike="noStrike" kern="0" cap="none" spc="10"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across Europe</a:t>
            </a:r>
            <a:r>
              <a:rPr kumimoji="0" sz="1200" b="0" i="0" u="none" strike="noStrike" kern="0" cap="none" spc="6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within</a:t>
            </a:r>
            <a:r>
              <a:rPr kumimoji="0" sz="1200" b="0" i="0" u="none" strike="noStrike" kern="0" cap="none" spc="-30"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a</a:t>
            </a:r>
            <a:r>
              <a:rPr kumimoji="0" sz="1200" b="0" i="0" u="none" strike="noStrike" kern="0" cap="none" spc="15" normalizeH="0" baseline="0" noProof="0" dirty="0">
                <a:ln>
                  <a:noFill/>
                </a:ln>
                <a:solidFill>
                  <a:srgbClr val="4E5169"/>
                </a:solidFill>
                <a:effectLst/>
                <a:uLnTx/>
                <a:uFillTx/>
                <a:latin typeface="Calibri"/>
                <a:cs typeface="Calibri"/>
              </a:rPr>
              <a:t> </a:t>
            </a:r>
            <a:r>
              <a:rPr kumimoji="0" sz="1200" b="0" i="0" u="none" strike="noStrike" kern="0" cap="none" spc="0" normalizeH="0" baseline="0" noProof="0" dirty="0">
                <a:ln>
                  <a:noFill/>
                </a:ln>
                <a:solidFill>
                  <a:srgbClr val="4E5169"/>
                </a:solidFill>
                <a:effectLst/>
                <a:uLnTx/>
                <a:uFillTx/>
                <a:latin typeface="Calibri"/>
                <a:cs typeface="Calibri"/>
              </a:rPr>
              <a:t>cross-</a:t>
            </a:r>
            <a:r>
              <a:rPr kumimoji="0" sz="1200" b="0" i="0" u="none" strike="noStrike" kern="0" cap="none" spc="-10" normalizeH="0" baseline="0" noProof="0" dirty="0">
                <a:ln>
                  <a:noFill/>
                </a:ln>
                <a:solidFill>
                  <a:srgbClr val="4E5169"/>
                </a:solidFill>
                <a:effectLst/>
                <a:uLnTx/>
                <a:uFillTx/>
                <a:latin typeface="Calibri"/>
                <a:cs typeface="Calibri"/>
              </a:rPr>
              <a:t>border </a:t>
            </a:r>
            <a:r>
              <a:rPr kumimoji="0" sz="1200" b="0" i="0" u="none" strike="noStrike" kern="0" cap="none" spc="0" normalizeH="0" baseline="0" noProof="0" dirty="0">
                <a:ln>
                  <a:noFill/>
                </a:ln>
                <a:solidFill>
                  <a:srgbClr val="4E5169"/>
                </a:solidFill>
                <a:effectLst/>
                <a:uLnTx/>
                <a:uFillTx/>
                <a:latin typeface="Calibri"/>
                <a:cs typeface="Calibri"/>
              </a:rPr>
              <a:t>trust</a:t>
            </a:r>
            <a:r>
              <a:rPr kumimoji="0" sz="1200" b="0" i="0" u="none" strike="noStrike" kern="0" cap="none" spc="-60" normalizeH="0" baseline="0" noProof="0" dirty="0">
                <a:ln>
                  <a:noFill/>
                </a:ln>
                <a:solidFill>
                  <a:srgbClr val="4E5169"/>
                </a:solidFill>
                <a:effectLst/>
                <a:uLnTx/>
                <a:uFillTx/>
                <a:latin typeface="Calibri"/>
                <a:cs typeface="Calibri"/>
              </a:rPr>
              <a:t> </a:t>
            </a:r>
            <a:r>
              <a:rPr kumimoji="0" sz="1200" b="0" i="0" u="none" strike="noStrike" kern="0" cap="none" spc="-10" normalizeH="0" baseline="0" noProof="0" dirty="0">
                <a:ln>
                  <a:noFill/>
                </a:ln>
                <a:solidFill>
                  <a:srgbClr val="4E5169"/>
                </a:solidFill>
                <a:effectLst/>
                <a:uLnTx/>
                <a:uFillTx/>
                <a:latin typeface="Calibri"/>
                <a:cs typeface="Calibri"/>
              </a:rPr>
              <a:t>framework.</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37" name="object 37"/>
          <p:cNvSpPr/>
          <p:nvPr/>
        </p:nvSpPr>
        <p:spPr>
          <a:xfrm>
            <a:off x="9801225" y="3943350"/>
            <a:ext cx="1057275" cy="257175"/>
          </a:xfrm>
          <a:custGeom>
            <a:avLst/>
            <a:gdLst/>
            <a:ahLst/>
            <a:cxnLst/>
            <a:rect l="l" t="t" r="r" b="b"/>
            <a:pathLst>
              <a:path w="1057275" h="257175">
                <a:moveTo>
                  <a:pt x="1014349" y="0"/>
                </a:moveTo>
                <a:lnTo>
                  <a:pt x="42925" y="0"/>
                </a:lnTo>
                <a:lnTo>
                  <a:pt x="26199" y="3367"/>
                </a:lnTo>
                <a:lnTo>
                  <a:pt x="12557" y="12557"/>
                </a:lnTo>
                <a:lnTo>
                  <a:pt x="3367" y="26199"/>
                </a:lnTo>
                <a:lnTo>
                  <a:pt x="0" y="42925"/>
                </a:lnTo>
                <a:lnTo>
                  <a:pt x="0" y="214249"/>
                </a:lnTo>
                <a:lnTo>
                  <a:pt x="3367" y="230975"/>
                </a:lnTo>
                <a:lnTo>
                  <a:pt x="12557" y="244617"/>
                </a:lnTo>
                <a:lnTo>
                  <a:pt x="26199" y="253807"/>
                </a:lnTo>
                <a:lnTo>
                  <a:pt x="42925" y="257175"/>
                </a:lnTo>
                <a:lnTo>
                  <a:pt x="1014349" y="257175"/>
                </a:lnTo>
                <a:lnTo>
                  <a:pt x="1031075" y="253807"/>
                </a:lnTo>
                <a:lnTo>
                  <a:pt x="1044717" y="244617"/>
                </a:lnTo>
                <a:lnTo>
                  <a:pt x="1053907" y="230975"/>
                </a:lnTo>
                <a:lnTo>
                  <a:pt x="1057275" y="214249"/>
                </a:lnTo>
                <a:lnTo>
                  <a:pt x="1057275" y="42925"/>
                </a:lnTo>
                <a:lnTo>
                  <a:pt x="1053907" y="26199"/>
                </a:lnTo>
                <a:lnTo>
                  <a:pt x="1044717" y="12557"/>
                </a:lnTo>
                <a:lnTo>
                  <a:pt x="1031075" y="3367"/>
                </a:lnTo>
                <a:lnTo>
                  <a:pt x="1014349"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8" name="object 38"/>
          <p:cNvSpPr txBox="1"/>
          <p:nvPr/>
        </p:nvSpPr>
        <p:spPr>
          <a:xfrm>
            <a:off x="9950450" y="3976687"/>
            <a:ext cx="777875" cy="1860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50" b="0" i="0" u="none" strike="noStrike" kern="0" cap="none" spc="0" normalizeH="0" baseline="0" noProof="0" dirty="0">
                <a:ln>
                  <a:noFill/>
                </a:ln>
                <a:solidFill>
                  <a:srgbClr val="4E5169"/>
                </a:solidFill>
                <a:effectLst/>
                <a:uLnTx/>
                <a:uFillTx/>
                <a:latin typeface="Calibri"/>
                <a:cs typeface="Calibri"/>
              </a:rPr>
              <a:t>#</a:t>
            </a:r>
            <a:r>
              <a:rPr kumimoji="0" sz="1050" b="0" i="0" u="none" strike="noStrike" kern="0" cap="none" spc="-25"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EDUCATION</a:t>
            </a:r>
            <a:endParaRPr kumimoji="0" sz="1050" b="0" i="0" u="none" strike="noStrike" kern="0" cap="none" spc="0" normalizeH="0" baseline="0" noProof="0">
              <a:ln>
                <a:noFill/>
              </a:ln>
              <a:solidFill>
                <a:sysClr val="windowText" lastClr="000000"/>
              </a:solidFill>
              <a:effectLst/>
              <a:uLnTx/>
              <a:uFillTx/>
              <a:latin typeface="Calibri"/>
              <a:cs typeface="Calibri"/>
            </a:endParaRPr>
          </a:p>
        </p:txBody>
      </p:sp>
      <p:sp>
        <p:nvSpPr>
          <p:cNvPr id="39" name="object 39"/>
          <p:cNvSpPr/>
          <p:nvPr/>
        </p:nvSpPr>
        <p:spPr>
          <a:xfrm>
            <a:off x="9658350" y="4276725"/>
            <a:ext cx="1343025" cy="257175"/>
          </a:xfrm>
          <a:custGeom>
            <a:avLst/>
            <a:gdLst/>
            <a:ahLst/>
            <a:cxnLst/>
            <a:rect l="l" t="t" r="r" b="b"/>
            <a:pathLst>
              <a:path w="1343025" h="257175">
                <a:moveTo>
                  <a:pt x="1300226" y="0"/>
                </a:moveTo>
                <a:lnTo>
                  <a:pt x="42925" y="0"/>
                </a:lnTo>
                <a:lnTo>
                  <a:pt x="26199" y="3367"/>
                </a:lnTo>
                <a:lnTo>
                  <a:pt x="12557" y="12557"/>
                </a:lnTo>
                <a:lnTo>
                  <a:pt x="3367" y="26199"/>
                </a:lnTo>
                <a:lnTo>
                  <a:pt x="0" y="42925"/>
                </a:lnTo>
                <a:lnTo>
                  <a:pt x="0" y="214249"/>
                </a:lnTo>
                <a:lnTo>
                  <a:pt x="3367" y="230975"/>
                </a:lnTo>
                <a:lnTo>
                  <a:pt x="12557" y="244617"/>
                </a:lnTo>
                <a:lnTo>
                  <a:pt x="26199" y="253807"/>
                </a:lnTo>
                <a:lnTo>
                  <a:pt x="42925" y="257175"/>
                </a:lnTo>
                <a:lnTo>
                  <a:pt x="1300226" y="257175"/>
                </a:lnTo>
                <a:lnTo>
                  <a:pt x="1316878" y="253807"/>
                </a:lnTo>
                <a:lnTo>
                  <a:pt x="1330483" y="244617"/>
                </a:lnTo>
                <a:lnTo>
                  <a:pt x="1339659" y="230975"/>
                </a:lnTo>
                <a:lnTo>
                  <a:pt x="1343025" y="214249"/>
                </a:lnTo>
                <a:lnTo>
                  <a:pt x="1343025" y="42925"/>
                </a:lnTo>
                <a:lnTo>
                  <a:pt x="1339659" y="26199"/>
                </a:lnTo>
                <a:lnTo>
                  <a:pt x="1330483" y="12557"/>
                </a:lnTo>
                <a:lnTo>
                  <a:pt x="1316878" y="3367"/>
                </a:lnTo>
                <a:lnTo>
                  <a:pt x="1300226" y="0"/>
                </a:lnTo>
                <a:close/>
              </a:path>
            </a:pathLst>
          </a:custGeom>
          <a:solidFill>
            <a:srgbClr val="F1F1F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0" name="object 40"/>
          <p:cNvSpPr txBox="1"/>
          <p:nvPr/>
        </p:nvSpPr>
        <p:spPr>
          <a:xfrm>
            <a:off x="9806051" y="4308411"/>
            <a:ext cx="1061720" cy="1860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050" b="0" i="0" u="none" strike="noStrike" kern="0" cap="none" spc="0" normalizeH="0" baseline="0" noProof="0" dirty="0">
                <a:ln>
                  <a:noFill/>
                </a:ln>
                <a:solidFill>
                  <a:srgbClr val="4E5169"/>
                </a:solidFill>
                <a:effectLst/>
                <a:uLnTx/>
                <a:uFillTx/>
                <a:latin typeface="Calibri"/>
                <a:cs typeface="Calibri"/>
              </a:rPr>
              <a:t>#</a:t>
            </a:r>
            <a:r>
              <a:rPr kumimoji="0" sz="1050" b="0" i="0" u="none" strike="noStrike" kern="0" cap="none" spc="-60" normalizeH="0" baseline="0" noProof="0" dirty="0">
                <a:ln>
                  <a:noFill/>
                </a:ln>
                <a:solidFill>
                  <a:srgbClr val="4E5169"/>
                </a:solidFill>
                <a:effectLst/>
                <a:uLnTx/>
                <a:uFillTx/>
                <a:latin typeface="Calibri"/>
                <a:cs typeface="Calibri"/>
              </a:rPr>
              <a:t> </a:t>
            </a:r>
            <a:r>
              <a:rPr kumimoji="0" sz="1050" b="0" i="0" u="none" strike="noStrike" kern="0" cap="none" spc="0" normalizeH="0" baseline="0" noProof="0" dirty="0">
                <a:ln>
                  <a:noFill/>
                </a:ln>
                <a:solidFill>
                  <a:srgbClr val="4E5169"/>
                </a:solidFill>
                <a:effectLst/>
                <a:uLnTx/>
                <a:uFillTx/>
                <a:latin typeface="Calibri"/>
                <a:cs typeface="Calibri"/>
              </a:rPr>
              <a:t>SOCIAL</a:t>
            </a:r>
            <a:r>
              <a:rPr kumimoji="0" sz="1050" b="0" i="0" u="none" strike="noStrike" kern="0" cap="none" spc="5" normalizeH="0" baseline="0" noProof="0" dirty="0">
                <a:ln>
                  <a:noFill/>
                </a:ln>
                <a:solidFill>
                  <a:srgbClr val="4E5169"/>
                </a:solidFill>
                <a:effectLst/>
                <a:uLnTx/>
                <a:uFillTx/>
                <a:latin typeface="Calibri"/>
                <a:cs typeface="Calibri"/>
              </a:rPr>
              <a:t> </a:t>
            </a:r>
            <a:r>
              <a:rPr kumimoji="0" sz="1050" b="0" i="0" u="none" strike="noStrike" kern="0" cap="none" spc="-10" normalizeH="0" baseline="0" noProof="0" dirty="0">
                <a:ln>
                  <a:noFill/>
                </a:ln>
                <a:solidFill>
                  <a:srgbClr val="4E5169"/>
                </a:solidFill>
                <a:effectLst/>
                <a:uLnTx/>
                <a:uFillTx/>
                <a:latin typeface="Calibri"/>
                <a:cs typeface="Calibri"/>
              </a:rPr>
              <a:t>SECURITY</a:t>
            </a:r>
            <a:endParaRPr kumimoji="0" sz="105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525" y="0"/>
            <a:ext cx="12182474" cy="6857999"/>
          </a:xfrm>
          <a:prstGeom prst="rect">
            <a:avLst/>
          </a:prstGeom>
        </p:spPr>
      </p:pic>
      <p:sp>
        <p:nvSpPr>
          <p:cNvPr id="3" name="object 3"/>
          <p:cNvSpPr/>
          <p:nvPr/>
        </p:nvSpPr>
        <p:spPr>
          <a:xfrm>
            <a:off x="661987" y="4825"/>
            <a:ext cx="0" cy="1272540"/>
          </a:xfrm>
          <a:custGeom>
            <a:avLst/>
            <a:gdLst/>
            <a:ahLst/>
            <a:cxnLst/>
            <a:rect l="l" t="t" r="r" b="b"/>
            <a:pathLst>
              <a:path h="1272540">
                <a:moveTo>
                  <a:pt x="0" y="0"/>
                </a:moveTo>
                <a:lnTo>
                  <a:pt x="0" y="1272413"/>
                </a:lnTo>
              </a:path>
            </a:pathLst>
          </a:custGeom>
          <a:ln w="12700">
            <a:solidFill>
              <a:srgbClr val="0C45C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txBox="1">
            <a:spLocks noGrp="1"/>
          </p:cNvSpPr>
          <p:nvPr>
            <p:ph type="title"/>
          </p:nvPr>
        </p:nvSpPr>
        <p:spPr>
          <a:prstGeom prst="rect">
            <a:avLst/>
          </a:prstGeom>
        </p:spPr>
        <p:txBody>
          <a:bodyPr vert="horz" wrap="square" lIns="0" tIns="141351" rIns="0" bIns="0" rtlCol="0">
            <a:spAutoFit/>
          </a:bodyPr>
          <a:lstStyle/>
          <a:p>
            <a:pPr marL="23495">
              <a:lnSpc>
                <a:spcPct val="100000"/>
              </a:lnSpc>
              <a:spcBef>
                <a:spcPts val="130"/>
              </a:spcBef>
            </a:pPr>
            <a:r>
              <a:rPr dirty="0"/>
              <a:t>EUDI</a:t>
            </a:r>
            <a:r>
              <a:rPr spc="65" dirty="0"/>
              <a:t> </a:t>
            </a:r>
            <a:r>
              <a:rPr dirty="0"/>
              <a:t>Wallet</a:t>
            </a:r>
            <a:r>
              <a:rPr spc="80" dirty="0"/>
              <a:t> </a:t>
            </a:r>
            <a:r>
              <a:rPr spc="-10" dirty="0"/>
              <a:t>Roadmap</a:t>
            </a:r>
          </a:p>
        </p:txBody>
      </p:sp>
      <p:sp>
        <p:nvSpPr>
          <p:cNvPr id="5" name="object 5"/>
          <p:cNvSpPr/>
          <p:nvPr/>
        </p:nvSpPr>
        <p:spPr>
          <a:xfrm>
            <a:off x="395287" y="2909951"/>
            <a:ext cx="1019810" cy="1057275"/>
          </a:xfrm>
          <a:custGeom>
            <a:avLst/>
            <a:gdLst/>
            <a:ahLst/>
            <a:cxnLst/>
            <a:rect l="l" t="t" r="r" b="b"/>
            <a:pathLst>
              <a:path w="1019810" h="1057275">
                <a:moveTo>
                  <a:pt x="0" y="169799"/>
                </a:moveTo>
                <a:lnTo>
                  <a:pt x="6067" y="124633"/>
                </a:lnTo>
                <a:lnTo>
                  <a:pt x="23190" y="84064"/>
                </a:lnTo>
                <a:lnTo>
                  <a:pt x="49750" y="49704"/>
                </a:lnTo>
                <a:lnTo>
                  <a:pt x="84128" y="23165"/>
                </a:lnTo>
                <a:lnTo>
                  <a:pt x="124705" y="6060"/>
                </a:lnTo>
                <a:lnTo>
                  <a:pt x="169862" y="0"/>
                </a:lnTo>
                <a:lnTo>
                  <a:pt x="849312" y="0"/>
                </a:lnTo>
                <a:lnTo>
                  <a:pt x="894487" y="6060"/>
                </a:lnTo>
                <a:lnTo>
                  <a:pt x="935079" y="23165"/>
                </a:lnTo>
                <a:lnTo>
                  <a:pt x="969470" y="49704"/>
                </a:lnTo>
                <a:lnTo>
                  <a:pt x="996039" y="84064"/>
                </a:lnTo>
                <a:lnTo>
                  <a:pt x="1013168" y="124633"/>
                </a:lnTo>
                <a:lnTo>
                  <a:pt x="1019238" y="169799"/>
                </a:lnTo>
                <a:lnTo>
                  <a:pt x="1019238" y="887349"/>
                </a:lnTo>
                <a:lnTo>
                  <a:pt x="1013168" y="932523"/>
                </a:lnTo>
                <a:lnTo>
                  <a:pt x="996039" y="973116"/>
                </a:lnTo>
                <a:lnTo>
                  <a:pt x="969470" y="1007506"/>
                </a:lnTo>
                <a:lnTo>
                  <a:pt x="935079" y="1034076"/>
                </a:lnTo>
                <a:lnTo>
                  <a:pt x="894487" y="1051205"/>
                </a:lnTo>
                <a:lnTo>
                  <a:pt x="849312" y="1057275"/>
                </a:lnTo>
                <a:lnTo>
                  <a:pt x="169862" y="1057275"/>
                </a:lnTo>
                <a:lnTo>
                  <a:pt x="124705" y="1051205"/>
                </a:lnTo>
                <a:lnTo>
                  <a:pt x="84128" y="1034076"/>
                </a:lnTo>
                <a:lnTo>
                  <a:pt x="49750" y="1007506"/>
                </a:lnTo>
                <a:lnTo>
                  <a:pt x="23190" y="973116"/>
                </a:lnTo>
                <a:lnTo>
                  <a:pt x="6067" y="932523"/>
                </a:lnTo>
                <a:lnTo>
                  <a:pt x="0" y="887349"/>
                </a:lnTo>
                <a:lnTo>
                  <a:pt x="0" y="169799"/>
                </a:lnTo>
                <a:close/>
              </a:path>
            </a:pathLst>
          </a:custGeom>
          <a:ln w="9525">
            <a:solidFill>
              <a:srgbClr val="2B5ED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txBox="1"/>
          <p:nvPr/>
        </p:nvSpPr>
        <p:spPr>
          <a:xfrm>
            <a:off x="542607" y="3079686"/>
            <a:ext cx="716280" cy="703580"/>
          </a:xfrm>
          <a:prstGeom prst="rect">
            <a:avLst/>
          </a:prstGeom>
        </p:spPr>
        <p:txBody>
          <a:bodyPr vert="horz" wrap="square" lIns="0" tIns="15240" rIns="0" bIns="0" rtlCol="0">
            <a:spAutoFit/>
          </a:bodyPr>
          <a:lstStyle/>
          <a:p>
            <a:pPr marL="12065" marR="5080" lvl="0" indent="0" algn="ctr" defTabSz="914400" eaLnBrk="1" fontAlgn="auto" latinLnBrk="0" hangingPunct="1">
              <a:lnSpc>
                <a:spcPct val="100600"/>
              </a:lnSpc>
              <a:spcBef>
                <a:spcPts val="120"/>
              </a:spcBef>
              <a:spcAft>
                <a:spcPts val="0"/>
              </a:spcAft>
              <a:buClrTx/>
              <a:buSzTx/>
              <a:buFontTx/>
              <a:buNone/>
              <a:tabLst/>
              <a:defRPr/>
            </a:pPr>
            <a:r>
              <a:rPr kumimoji="0" sz="1100" b="0" i="0" u="none" strike="noStrike" kern="0" cap="none" spc="10" normalizeH="0" baseline="0" noProof="0" dirty="0">
                <a:ln>
                  <a:noFill/>
                </a:ln>
                <a:solidFill>
                  <a:srgbClr val="2B5ED7"/>
                </a:solidFill>
                <a:effectLst/>
                <a:uLnTx/>
                <a:uFillTx/>
                <a:latin typeface="Calibri"/>
                <a:cs typeface="Calibri"/>
              </a:rPr>
              <a:t>Adoption</a:t>
            </a:r>
            <a:r>
              <a:rPr kumimoji="0" sz="1100" b="0" i="0" u="none" strike="noStrike" kern="0" cap="none" spc="5" normalizeH="0" baseline="0" noProof="0" dirty="0">
                <a:ln>
                  <a:noFill/>
                </a:ln>
                <a:solidFill>
                  <a:srgbClr val="2B5ED7"/>
                </a:solidFill>
                <a:effectLst/>
                <a:uLnTx/>
                <a:uFillTx/>
                <a:latin typeface="Calibri"/>
                <a:cs typeface="Calibri"/>
              </a:rPr>
              <a:t> </a:t>
            </a:r>
            <a:r>
              <a:rPr kumimoji="0" sz="1100" b="0" i="0" u="none" strike="noStrike" kern="0" cap="none" spc="-25" normalizeH="0" baseline="0" noProof="0" dirty="0">
                <a:ln>
                  <a:noFill/>
                </a:ln>
                <a:solidFill>
                  <a:srgbClr val="2B5ED7"/>
                </a:solidFill>
                <a:effectLst/>
                <a:uLnTx/>
                <a:uFillTx/>
                <a:latin typeface="Calibri"/>
                <a:cs typeface="Calibri"/>
              </a:rPr>
              <a:t>of </a:t>
            </a:r>
            <a:r>
              <a:rPr kumimoji="0" sz="1100" b="0" i="0" u="none" strike="noStrike" kern="0" cap="none" spc="-10" normalizeH="0" baseline="0" noProof="0" dirty="0">
                <a:ln>
                  <a:noFill/>
                </a:ln>
                <a:solidFill>
                  <a:srgbClr val="2B5ED7"/>
                </a:solidFill>
                <a:effectLst/>
                <a:uLnTx/>
                <a:uFillTx/>
                <a:latin typeface="Calibri"/>
                <a:cs typeface="Calibri"/>
              </a:rPr>
              <a:t>electronic signatures directive</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7" name="object 7"/>
          <p:cNvSpPr/>
          <p:nvPr/>
        </p:nvSpPr>
        <p:spPr>
          <a:xfrm>
            <a:off x="1690751" y="2909951"/>
            <a:ext cx="1019175" cy="1057275"/>
          </a:xfrm>
          <a:custGeom>
            <a:avLst/>
            <a:gdLst/>
            <a:ahLst/>
            <a:cxnLst/>
            <a:rect l="l" t="t" r="r" b="b"/>
            <a:pathLst>
              <a:path w="1019175" h="1057275">
                <a:moveTo>
                  <a:pt x="0" y="169799"/>
                </a:moveTo>
                <a:lnTo>
                  <a:pt x="6060" y="124633"/>
                </a:lnTo>
                <a:lnTo>
                  <a:pt x="23165" y="84064"/>
                </a:lnTo>
                <a:lnTo>
                  <a:pt x="49704" y="49704"/>
                </a:lnTo>
                <a:lnTo>
                  <a:pt x="84064" y="23165"/>
                </a:lnTo>
                <a:lnTo>
                  <a:pt x="124633" y="6060"/>
                </a:lnTo>
                <a:lnTo>
                  <a:pt x="169799" y="0"/>
                </a:lnTo>
                <a:lnTo>
                  <a:pt x="849249" y="0"/>
                </a:lnTo>
                <a:lnTo>
                  <a:pt x="894423" y="6060"/>
                </a:lnTo>
                <a:lnTo>
                  <a:pt x="935016" y="23165"/>
                </a:lnTo>
                <a:lnTo>
                  <a:pt x="969406" y="49704"/>
                </a:lnTo>
                <a:lnTo>
                  <a:pt x="995976" y="84064"/>
                </a:lnTo>
                <a:lnTo>
                  <a:pt x="1013105" y="124633"/>
                </a:lnTo>
                <a:lnTo>
                  <a:pt x="1019175" y="169799"/>
                </a:lnTo>
                <a:lnTo>
                  <a:pt x="1019175" y="887349"/>
                </a:lnTo>
                <a:lnTo>
                  <a:pt x="1013105" y="932523"/>
                </a:lnTo>
                <a:lnTo>
                  <a:pt x="995976" y="973116"/>
                </a:lnTo>
                <a:lnTo>
                  <a:pt x="969406" y="1007506"/>
                </a:lnTo>
                <a:lnTo>
                  <a:pt x="935016" y="1034076"/>
                </a:lnTo>
                <a:lnTo>
                  <a:pt x="894423" y="1051205"/>
                </a:lnTo>
                <a:lnTo>
                  <a:pt x="849249" y="1057275"/>
                </a:lnTo>
                <a:lnTo>
                  <a:pt x="169799" y="1057275"/>
                </a:lnTo>
                <a:lnTo>
                  <a:pt x="124633" y="1051205"/>
                </a:lnTo>
                <a:lnTo>
                  <a:pt x="84064" y="1034076"/>
                </a:lnTo>
                <a:lnTo>
                  <a:pt x="49704" y="1007506"/>
                </a:lnTo>
                <a:lnTo>
                  <a:pt x="23165" y="973116"/>
                </a:lnTo>
                <a:lnTo>
                  <a:pt x="6060" y="932523"/>
                </a:lnTo>
                <a:lnTo>
                  <a:pt x="0" y="887349"/>
                </a:lnTo>
                <a:lnTo>
                  <a:pt x="0" y="169799"/>
                </a:lnTo>
                <a:close/>
              </a:path>
            </a:pathLst>
          </a:custGeom>
          <a:ln w="9525">
            <a:solidFill>
              <a:srgbClr val="2B5ED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txBox="1"/>
          <p:nvPr/>
        </p:nvSpPr>
        <p:spPr>
          <a:xfrm>
            <a:off x="1721104" y="3164204"/>
            <a:ext cx="933450" cy="530860"/>
          </a:xfrm>
          <a:prstGeom prst="rect">
            <a:avLst/>
          </a:prstGeom>
        </p:spPr>
        <p:txBody>
          <a:bodyPr vert="horz" wrap="square" lIns="0" tIns="15875" rIns="0" bIns="0" rtlCol="0">
            <a:spAutoFit/>
          </a:bodyPr>
          <a:lstStyle/>
          <a:p>
            <a:pPr marL="0" marR="0" lvl="0" indent="0" algn="ctr" defTabSz="914400" eaLnBrk="1" fontAlgn="auto" latinLnBrk="0" hangingPunct="1">
              <a:lnSpc>
                <a:spcPts val="1300"/>
              </a:lnSpc>
              <a:spcBef>
                <a:spcPts val="125"/>
              </a:spcBef>
              <a:spcAft>
                <a:spcPts val="0"/>
              </a:spcAft>
              <a:buClrTx/>
              <a:buSzTx/>
              <a:buFontTx/>
              <a:buNone/>
              <a:tabLst/>
              <a:defRPr/>
            </a:pPr>
            <a:r>
              <a:rPr kumimoji="0" sz="1100" b="0" i="0" u="none" strike="noStrike" kern="0" cap="none" spc="10" normalizeH="0" baseline="0" noProof="0" dirty="0">
                <a:ln>
                  <a:noFill/>
                </a:ln>
                <a:solidFill>
                  <a:srgbClr val="2B5ED7"/>
                </a:solidFill>
                <a:effectLst/>
                <a:uLnTx/>
                <a:uFillTx/>
                <a:latin typeface="Calibri"/>
                <a:cs typeface="Calibri"/>
              </a:rPr>
              <a:t>Adoption</a:t>
            </a:r>
            <a:r>
              <a:rPr kumimoji="0" sz="1100" b="0" i="0" u="none" strike="noStrike" kern="0" cap="none" spc="-50" normalizeH="0" baseline="0" noProof="0" dirty="0">
                <a:ln>
                  <a:noFill/>
                </a:ln>
                <a:solidFill>
                  <a:srgbClr val="2B5ED7"/>
                </a:solidFill>
                <a:effectLst/>
                <a:uLnTx/>
                <a:uFillTx/>
                <a:latin typeface="Calibri"/>
                <a:cs typeface="Calibri"/>
              </a:rPr>
              <a:t> </a:t>
            </a:r>
            <a:r>
              <a:rPr kumimoji="0" sz="1100" b="0" i="0" u="none" strike="noStrike" kern="0" cap="none" spc="10" normalizeH="0" baseline="0" noProof="0" dirty="0">
                <a:ln>
                  <a:noFill/>
                </a:ln>
                <a:solidFill>
                  <a:srgbClr val="2B5ED7"/>
                </a:solidFill>
                <a:effectLst/>
                <a:uLnTx/>
                <a:uFillTx/>
                <a:latin typeface="Calibri"/>
                <a:cs typeface="Calibri"/>
              </a:rPr>
              <a:t>of</a:t>
            </a:r>
            <a:r>
              <a:rPr kumimoji="0" sz="1100" b="0" i="0" u="none" strike="noStrike" kern="0" cap="none" spc="-15" normalizeH="0" baseline="0" noProof="0" dirty="0">
                <a:ln>
                  <a:noFill/>
                </a:ln>
                <a:solidFill>
                  <a:srgbClr val="2B5ED7"/>
                </a:solidFill>
                <a:effectLst/>
                <a:uLnTx/>
                <a:uFillTx/>
                <a:latin typeface="Calibri"/>
                <a:cs typeface="Calibri"/>
              </a:rPr>
              <a:t> </a:t>
            </a:r>
            <a:r>
              <a:rPr kumimoji="0" sz="1100" b="0" i="0" u="none" strike="noStrike" kern="0" cap="none" spc="-25" normalizeH="0" baseline="0" noProof="0" dirty="0">
                <a:ln>
                  <a:noFill/>
                </a:ln>
                <a:solidFill>
                  <a:srgbClr val="2B5ED7"/>
                </a:solidFill>
                <a:effectLst/>
                <a:uLnTx/>
                <a:uFillTx/>
                <a:latin typeface="Calibri"/>
                <a:cs typeface="Calibri"/>
              </a:rPr>
              <a:t>the</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13335" marR="0" lvl="0" indent="0" algn="ctr" defTabSz="914400" eaLnBrk="1" fontAlgn="auto" latinLnBrk="0" hangingPunct="1">
              <a:lnSpc>
                <a:spcPts val="1295"/>
              </a:lnSpc>
              <a:spcBef>
                <a:spcPts val="0"/>
              </a:spcBef>
              <a:spcAft>
                <a:spcPts val="0"/>
              </a:spcAft>
              <a:buClrTx/>
              <a:buSzTx/>
              <a:buFontTx/>
              <a:buNone/>
              <a:tabLst/>
              <a:defRPr/>
            </a:pPr>
            <a:r>
              <a:rPr kumimoji="0" sz="1100" b="0" i="0" u="none" strike="noStrike" kern="0" cap="none" spc="0" normalizeH="0" baseline="0" noProof="0" dirty="0">
                <a:ln>
                  <a:noFill/>
                </a:ln>
                <a:solidFill>
                  <a:srgbClr val="2B5ED7"/>
                </a:solidFill>
                <a:effectLst/>
                <a:uLnTx/>
                <a:uFillTx/>
                <a:latin typeface="Calibri"/>
                <a:cs typeface="Calibri"/>
              </a:rPr>
              <a:t>eIDAS</a:t>
            </a:r>
            <a:r>
              <a:rPr kumimoji="0" sz="1100" b="0" i="0" u="none" strike="noStrike" kern="0" cap="none" spc="15" normalizeH="0" baseline="0" noProof="0" dirty="0">
                <a:ln>
                  <a:noFill/>
                </a:ln>
                <a:solidFill>
                  <a:srgbClr val="2B5ED7"/>
                </a:solidFill>
                <a:effectLst/>
                <a:uLnTx/>
                <a:uFillTx/>
                <a:latin typeface="Calibri"/>
                <a:cs typeface="Calibri"/>
              </a:rPr>
              <a:t> </a:t>
            </a:r>
            <a:r>
              <a:rPr kumimoji="0" sz="1100" b="0" i="0" u="none" strike="noStrike" kern="0" cap="none" spc="-50" normalizeH="0" baseline="0" noProof="0" dirty="0">
                <a:ln>
                  <a:noFill/>
                </a:ln>
                <a:solidFill>
                  <a:srgbClr val="2B5ED7"/>
                </a:solidFill>
                <a:effectLst/>
                <a:uLnTx/>
                <a:uFillTx/>
                <a:latin typeface="Calibri"/>
                <a:cs typeface="Calibri"/>
              </a:rPr>
              <a:t>1</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6350" marR="0" lvl="0" indent="0" algn="ctr" defTabSz="914400" eaLnBrk="1" fontAlgn="auto" latinLnBrk="0" hangingPunct="1">
              <a:lnSpc>
                <a:spcPct val="100000"/>
              </a:lnSpc>
              <a:spcBef>
                <a:spcPts val="30"/>
              </a:spcBef>
              <a:spcAft>
                <a:spcPts val="0"/>
              </a:spcAft>
              <a:buClrTx/>
              <a:buSzTx/>
              <a:buFontTx/>
              <a:buNone/>
              <a:tabLst/>
              <a:defRPr/>
            </a:pPr>
            <a:r>
              <a:rPr kumimoji="0" sz="1100" b="0" i="0" u="none" strike="noStrike" kern="0" cap="none" spc="-10" normalizeH="0" baseline="0" noProof="0" dirty="0">
                <a:ln>
                  <a:noFill/>
                </a:ln>
                <a:solidFill>
                  <a:srgbClr val="2B5ED7"/>
                </a:solidFill>
                <a:effectLst/>
                <a:uLnTx/>
                <a:uFillTx/>
                <a:latin typeface="Calibri"/>
                <a:cs typeface="Calibri"/>
              </a:rPr>
              <a:t>regulation</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9" name="object 9"/>
          <p:cNvSpPr/>
          <p:nvPr/>
        </p:nvSpPr>
        <p:spPr>
          <a:xfrm>
            <a:off x="2976626" y="2909951"/>
            <a:ext cx="1028700" cy="1057275"/>
          </a:xfrm>
          <a:custGeom>
            <a:avLst/>
            <a:gdLst/>
            <a:ahLst/>
            <a:cxnLst/>
            <a:rect l="l" t="t" r="r" b="b"/>
            <a:pathLst>
              <a:path w="1028700" h="1057275">
                <a:moveTo>
                  <a:pt x="0" y="171450"/>
                </a:moveTo>
                <a:lnTo>
                  <a:pt x="6120" y="125853"/>
                </a:lnTo>
                <a:lnTo>
                  <a:pt x="23396" y="84892"/>
                </a:lnTo>
                <a:lnTo>
                  <a:pt x="50196" y="50196"/>
                </a:lnTo>
                <a:lnTo>
                  <a:pt x="84892" y="23396"/>
                </a:lnTo>
                <a:lnTo>
                  <a:pt x="125853" y="6120"/>
                </a:lnTo>
                <a:lnTo>
                  <a:pt x="171450" y="0"/>
                </a:lnTo>
                <a:lnTo>
                  <a:pt x="857123" y="0"/>
                </a:lnTo>
                <a:lnTo>
                  <a:pt x="902728" y="6120"/>
                </a:lnTo>
                <a:lnTo>
                  <a:pt x="943713" y="23396"/>
                </a:lnTo>
                <a:lnTo>
                  <a:pt x="978439" y="50196"/>
                </a:lnTo>
                <a:lnTo>
                  <a:pt x="1005270" y="84892"/>
                </a:lnTo>
                <a:lnTo>
                  <a:pt x="1022569" y="125853"/>
                </a:lnTo>
                <a:lnTo>
                  <a:pt x="1028700" y="171450"/>
                </a:lnTo>
                <a:lnTo>
                  <a:pt x="1028700" y="885698"/>
                </a:lnTo>
                <a:lnTo>
                  <a:pt x="1022569" y="931303"/>
                </a:lnTo>
                <a:lnTo>
                  <a:pt x="1005270" y="972288"/>
                </a:lnTo>
                <a:lnTo>
                  <a:pt x="978439" y="1007014"/>
                </a:lnTo>
                <a:lnTo>
                  <a:pt x="943713" y="1033845"/>
                </a:lnTo>
                <a:lnTo>
                  <a:pt x="902728" y="1051144"/>
                </a:lnTo>
                <a:lnTo>
                  <a:pt x="857123" y="1057275"/>
                </a:lnTo>
                <a:lnTo>
                  <a:pt x="171450" y="1057275"/>
                </a:lnTo>
                <a:lnTo>
                  <a:pt x="125853" y="1051144"/>
                </a:lnTo>
                <a:lnTo>
                  <a:pt x="84892" y="1033845"/>
                </a:lnTo>
                <a:lnTo>
                  <a:pt x="50196" y="1007014"/>
                </a:lnTo>
                <a:lnTo>
                  <a:pt x="23396" y="972288"/>
                </a:lnTo>
                <a:lnTo>
                  <a:pt x="6120" y="931303"/>
                </a:lnTo>
                <a:lnTo>
                  <a:pt x="0" y="885698"/>
                </a:lnTo>
                <a:lnTo>
                  <a:pt x="0" y="171450"/>
                </a:lnTo>
                <a:close/>
              </a:path>
            </a:pathLst>
          </a:custGeom>
          <a:ln w="9525">
            <a:solidFill>
              <a:srgbClr val="2B5ED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txBox="1"/>
          <p:nvPr/>
        </p:nvSpPr>
        <p:spPr>
          <a:xfrm>
            <a:off x="3023616" y="2995866"/>
            <a:ext cx="928369" cy="865505"/>
          </a:xfrm>
          <a:prstGeom prst="rect">
            <a:avLst/>
          </a:prstGeom>
        </p:spPr>
        <p:txBody>
          <a:bodyPr vert="horz" wrap="square" lIns="0" tIns="17145" rIns="0" bIns="0" rtlCol="0">
            <a:spAutoFit/>
          </a:bodyPr>
          <a:lstStyle/>
          <a:p>
            <a:pPr marL="12065" marR="5080" lvl="0" indent="-3175" algn="ctr" defTabSz="914400" eaLnBrk="1" fontAlgn="auto" latinLnBrk="0" hangingPunct="1">
              <a:lnSpc>
                <a:spcPct val="99500"/>
              </a:lnSpc>
              <a:spcBef>
                <a:spcPts val="135"/>
              </a:spcBef>
              <a:spcAft>
                <a:spcPts val="0"/>
              </a:spcAft>
              <a:buClrTx/>
              <a:buSzTx/>
              <a:buFontTx/>
              <a:buNone/>
              <a:tabLst/>
              <a:defRPr/>
            </a:pPr>
            <a:r>
              <a:rPr kumimoji="0" sz="1100" b="0" i="0" u="none" strike="noStrike" kern="0" cap="none" spc="-10" normalizeH="0" baseline="0" noProof="0" dirty="0">
                <a:ln>
                  <a:noFill/>
                </a:ln>
                <a:solidFill>
                  <a:srgbClr val="2B5ED7"/>
                </a:solidFill>
                <a:effectLst/>
                <a:uLnTx/>
                <a:uFillTx/>
                <a:latin typeface="Calibri"/>
                <a:cs typeface="Calibri"/>
              </a:rPr>
              <a:t>Public </a:t>
            </a:r>
            <a:r>
              <a:rPr kumimoji="0" sz="1100" b="0" i="0" u="none" strike="noStrike" kern="0" cap="none" spc="10" normalizeH="0" baseline="0" noProof="0" dirty="0">
                <a:ln>
                  <a:noFill/>
                </a:ln>
                <a:solidFill>
                  <a:srgbClr val="2B5ED7"/>
                </a:solidFill>
                <a:effectLst/>
                <a:uLnTx/>
                <a:uFillTx/>
                <a:latin typeface="Calibri"/>
                <a:cs typeface="Calibri"/>
              </a:rPr>
              <a:t>consultation</a:t>
            </a:r>
            <a:r>
              <a:rPr kumimoji="0" sz="1100" b="0" i="0" u="none" strike="noStrike" kern="0" cap="none" spc="-20" normalizeH="0" baseline="0" noProof="0" dirty="0">
                <a:ln>
                  <a:noFill/>
                </a:ln>
                <a:solidFill>
                  <a:srgbClr val="2B5ED7"/>
                </a:solidFill>
                <a:effectLst/>
                <a:uLnTx/>
                <a:uFillTx/>
                <a:latin typeface="Calibri"/>
                <a:cs typeface="Calibri"/>
              </a:rPr>
              <a:t> </a:t>
            </a:r>
            <a:r>
              <a:rPr kumimoji="0" sz="1100" b="0" i="0" u="none" strike="noStrike" kern="0" cap="none" spc="-25" normalizeH="0" baseline="0" noProof="0" dirty="0">
                <a:ln>
                  <a:noFill/>
                </a:ln>
                <a:solidFill>
                  <a:srgbClr val="2B5ED7"/>
                </a:solidFill>
                <a:effectLst/>
                <a:uLnTx/>
                <a:uFillTx/>
                <a:latin typeface="Calibri"/>
                <a:cs typeface="Calibri"/>
              </a:rPr>
              <a:t>on </a:t>
            </a:r>
            <a:r>
              <a:rPr kumimoji="0" sz="1100" b="0" i="0" u="none" strike="noStrike" kern="0" cap="none" spc="-10" normalizeH="0" baseline="0" noProof="0" dirty="0">
                <a:ln>
                  <a:noFill/>
                </a:ln>
                <a:solidFill>
                  <a:srgbClr val="2B5ED7"/>
                </a:solidFill>
                <a:effectLst/>
                <a:uLnTx/>
                <a:uFillTx/>
                <a:latin typeface="Calibri"/>
                <a:cs typeface="Calibri"/>
              </a:rPr>
              <a:t>eIDAS</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154940" marR="156210" lvl="0" indent="0" algn="ctr" defTabSz="914400" eaLnBrk="1" fontAlgn="auto" latinLnBrk="0" hangingPunct="1">
              <a:lnSpc>
                <a:spcPts val="1280"/>
              </a:lnSpc>
              <a:spcBef>
                <a:spcPts val="105"/>
              </a:spcBef>
              <a:spcAft>
                <a:spcPts val="0"/>
              </a:spcAft>
              <a:buClrTx/>
              <a:buSzTx/>
              <a:buFontTx/>
              <a:buNone/>
              <a:tabLst/>
              <a:defRPr/>
            </a:pPr>
            <a:r>
              <a:rPr kumimoji="0" sz="1100" b="0" i="0" u="none" strike="noStrike" kern="0" cap="none" spc="-10" normalizeH="0" baseline="0" noProof="0" dirty="0">
                <a:ln>
                  <a:noFill/>
                </a:ln>
                <a:solidFill>
                  <a:srgbClr val="2B5ED7"/>
                </a:solidFill>
                <a:effectLst/>
                <a:uLnTx/>
                <a:uFillTx/>
                <a:latin typeface="Calibri"/>
                <a:cs typeface="Calibri"/>
              </a:rPr>
              <a:t>regulation launched</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pic>
        <p:nvPicPr>
          <p:cNvPr id="11" name="object 11"/>
          <p:cNvPicPr/>
          <p:nvPr/>
        </p:nvPicPr>
        <p:blipFill>
          <a:blip r:embed="rId3" cstate="print"/>
          <a:stretch>
            <a:fillRect/>
          </a:stretch>
        </p:blipFill>
        <p:spPr>
          <a:xfrm>
            <a:off x="4051716" y="2656483"/>
            <a:ext cx="5178071" cy="1334555"/>
          </a:xfrm>
          <a:prstGeom prst="rect">
            <a:avLst/>
          </a:prstGeom>
        </p:spPr>
      </p:pic>
      <p:sp>
        <p:nvSpPr>
          <p:cNvPr id="12" name="object 12"/>
          <p:cNvSpPr txBox="1"/>
          <p:nvPr/>
        </p:nvSpPr>
        <p:spPr>
          <a:xfrm>
            <a:off x="4329176" y="2995866"/>
            <a:ext cx="932180" cy="865505"/>
          </a:xfrm>
          <a:prstGeom prst="rect">
            <a:avLst/>
          </a:prstGeom>
        </p:spPr>
        <p:txBody>
          <a:bodyPr vert="horz" wrap="square" lIns="0" tIns="17145" rIns="0" bIns="0" rtlCol="0">
            <a:spAutoFit/>
          </a:bodyPr>
          <a:lstStyle/>
          <a:p>
            <a:pPr marL="12700" marR="5080" lvl="0" indent="-8255" algn="ctr" defTabSz="914400" eaLnBrk="1" fontAlgn="auto" latinLnBrk="0" hangingPunct="1">
              <a:lnSpc>
                <a:spcPct val="99500"/>
              </a:lnSpc>
              <a:spcBef>
                <a:spcPts val="135"/>
              </a:spcBef>
              <a:spcAft>
                <a:spcPts val="0"/>
              </a:spcAft>
              <a:buClrTx/>
              <a:buSzTx/>
              <a:buFontTx/>
              <a:buNone/>
              <a:tabLst/>
              <a:defRPr/>
            </a:pPr>
            <a:r>
              <a:rPr kumimoji="0" sz="1100" b="0" i="0" u="none" strike="noStrike" kern="0" cap="none" spc="-10" normalizeH="0" baseline="0" noProof="0" dirty="0">
                <a:ln>
                  <a:noFill/>
                </a:ln>
                <a:solidFill>
                  <a:srgbClr val="2B5ED7"/>
                </a:solidFill>
                <a:effectLst/>
                <a:uLnTx/>
                <a:uFillTx/>
                <a:latin typeface="Calibri"/>
                <a:cs typeface="Calibri"/>
              </a:rPr>
              <a:t>Public </a:t>
            </a:r>
            <a:r>
              <a:rPr kumimoji="0" sz="1100" b="0" i="0" u="none" strike="noStrike" kern="0" cap="none" spc="10" normalizeH="0" baseline="0" noProof="0" dirty="0">
                <a:ln>
                  <a:noFill/>
                </a:ln>
                <a:solidFill>
                  <a:srgbClr val="2B5ED7"/>
                </a:solidFill>
                <a:effectLst/>
                <a:uLnTx/>
                <a:uFillTx/>
                <a:latin typeface="Calibri"/>
                <a:cs typeface="Calibri"/>
              </a:rPr>
              <a:t>consultation </a:t>
            </a:r>
            <a:r>
              <a:rPr kumimoji="0" sz="1100" b="0" i="0" u="none" strike="noStrike" kern="0" cap="none" spc="-35" normalizeH="0" baseline="0" noProof="0" dirty="0">
                <a:ln>
                  <a:noFill/>
                </a:ln>
                <a:solidFill>
                  <a:srgbClr val="2B5ED7"/>
                </a:solidFill>
                <a:effectLst/>
                <a:uLnTx/>
                <a:uFillTx/>
                <a:latin typeface="Calibri"/>
                <a:cs typeface="Calibri"/>
              </a:rPr>
              <a:t>on </a:t>
            </a:r>
            <a:r>
              <a:rPr kumimoji="0" sz="1100" b="0" i="0" u="none" strike="noStrike" kern="0" cap="none" spc="-10" normalizeH="0" baseline="0" noProof="0" dirty="0">
                <a:ln>
                  <a:noFill/>
                </a:ln>
                <a:solidFill>
                  <a:srgbClr val="2B5ED7"/>
                </a:solidFill>
                <a:effectLst/>
                <a:uLnTx/>
                <a:uFillTx/>
                <a:latin typeface="Calibri"/>
                <a:cs typeface="Calibri"/>
              </a:rPr>
              <a:t>eIDAS</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155575" marR="160020" lvl="0" indent="0" algn="ctr" defTabSz="914400" eaLnBrk="1" fontAlgn="auto" latinLnBrk="0" hangingPunct="1">
              <a:lnSpc>
                <a:spcPts val="1280"/>
              </a:lnSpc>
              <a:spcBef>
                <a:spcPts val="105"/>
              </a:spcBef>
              <a:spcAft>
                <a:spcPts val="0"/>
              </a:spcAft>
              <a:buClrTx/>
              <a:buSzTx/>
              <a:buFontTx/>
              <a:buNone/>
              <a:tabLst/>
              <a:defRPr/>
            </a:pPr>
            <a:r>
              <a:rPr kumimoji="0" sz="1100" b="0" i="0" u="none" strike="noStrike" kern="0" cap="none" spc="-10" normalizeH="0" baseline="0" noProof="0" dirty="0">
                <a:ln>
                  <a:noFill/>
                </a:ln>
                <a:solidFill>
                  <a:srgbClr val="2B5ED7"/>
                </a:solidFill>
                <a:effectLst/>
                <a:uLnTx/>
                <a:uFillTx/>
                <a:latin typeface="Calibri"/>
                <a:cs typeface="Calibri"/>
              </a:rPr>
              <a:t>regulation launched</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pic>
        <p:nvPicPr>
          <p:cNvPr id="13" name="object 13"/>
          <p:cNvPicPr/>
          <p:nvPr/>
        </p:nvPicPr>
        <p:blipFill>
          <a:blip r:embed="rId4" cstate="print"/>
          <a:stretch>
            <a:fillRect/>
          </a:stretch>
        </p:blipFill>
        <p:spPr>
          <a:xfrm>
            <a:off x="4051716" y="4180078"/>
            <a:ext cx="5216171" cy="1877822"/>
          </a:xfrm>
          <a:prstGeom prst="rect">
            <a:avLst/>
          </a:prstGeom>
        </p:spPr>
      </p:pic>
      <p:sp>
        <p:nvSpPr>
          <p:cNvPr id="14" name="object 14"/>
          <p:cNvSpPr txBox="1"/>
          <p:nvPr/>
        </p:nvSpPr>
        <p:spPr>
          <a:xfrm>
            <a:off x="4291076" y="4813934"/>
            <a:ext cx="1005840" cy="864869"/>
          </a:xfrm>
          <a:prstGeom prst="rect">
            <a:avLst/>
          </a:prstGeom>
        </p:spPr>
        <p:txBody>
          <a:bodyPr vert="horz" wrap="square" lIns="0" tIns="16510" rIns="0" bIns="0" rtlCol="0">
            <a:spAutoFit/>
          </a:bodyPr>
          <a:lstStyle/>
          <a:p>
            <a:pPr marL="12700" marR="5080" lvl="0" indent="-635" algn="ctr" defTabSz="914400" eaLnBrk="1" fontAlgn="auto" latinLnBrk="0" hangingPunct="1">
              <a:lnSpc>
                <a:spcPct val="99500"/>
              </a:lnSpc>
              <a:spcBef>
                <a:spcPts val="130"/>
              </a:spcBef>
              <a:spcAft>
                <a:spcPts val="0"/>
              </a:spcAft>
              <a:buClrTx/>
              <a:buSzTx/>
              <a:buFontTx/>
              <a:buNone/>
              <a:tabLst/>
              <a:defRPr/>
            </a:pPr>
            <a:r>
              <a:rPr kumimoji="0" sz="1100" b="0" i="0" u="none" strike="noStrike" kern="0" cap="none" spc="-10" normalizeH="0" baseline="0" noProof="0" dirty="0">
                <a:ln>
                  <a:noFill/>
                </a:ln>
                <a:solidFill>
                  <a:srgbClr val="2B5ED7"/>
                </a:solidFill>
                <a:effectLst/>
                <a:uLnTx/>
                <a:uFillTx/>
                <a:latin typeface="Calibri"/>
                <a:cs typeface="Calibri"/>
              </a:rPr>
              <a:t>Commission </a:t>
            </a:r>
            <a:r>
              <a:rPr kumimoji="0" sz="1100" b="0" i="0" u="none" strike="noStrike" kern="0" cap="none" spc="0" normalizeH="0" baseline="0" noProof="0" dirty="0">
                <a:ln>
                  <a:noFill/>
                </a:ln>
                <a:solidFill>
                  <a:srgbClr val="2B5ED7"/>
                </a:solidFill>
                <a:effectLst/>
                <a:uLnTx/>
                <a:uFillTx/>
                <a:latin typeface="Calibri"/>
                <a:cs typeface="Calibri"/>
              </a:rPr>
              <a:t>adopts</a:t>
            </a:r>
            <a:r>
              <a:rPr kumimoji="0" sz="1100" b="0" i="0" u="none" strike="noStrike" kern="0" cap="none" spc="-20" normalizeH="0" baseline="0" noProof="0" dirty="0">
                <a:ln>
                  <a:noFill/>
                </a:ln>
                <a:solidFill>
                  <a:srgbClr val="2B5ED7"/>
                </a:solidFill>
                <a:effectLst/>
                <a:uLnTx/>
                <a:uFillTx/>
                <a:latin typeface="Calibri"/>
                <a:cs typeface="Calibri"/>
              </a:rPr>
              <a:t> </a:t>
            </a:r>
            <a:r>
              <a:rPr kumimoji="0" sz="1100" b="0" i="0" u="none" strike="noStrike" kern="0" cap="none" spc="-25" normalizeH="0" baseline="0" noProof="0" dirty="0">
                <a:ln>
                  <a:noFill/>
                </a:ln>
                <a:solidFill>
                  <a:srgbClr val="2B5ED7"/>
                </a:solidFill>
                <a:effectLst/>
                <a:uLnTx/>
                <a:uFillTx/>
                <a:latin typeface="Calibri"/>
                <a:cs typeface="Calibri"/>
              </a:rPr>
              <a:t>the </a:t>
            </a:r>
            <a:r>
              <a:rPr kumimoji="0" sz="1100" b="0" i="0" u="none" strike="noStrike" kern="0" cap="none" spc="-10" normalizeH="0" baseline="0" noProof="0" dirty="0">
                <a:ln>
                  <a:noFill/>
                </a:ln>
                <a:solidFill>
                  <a:srgbClr val="2B5ED7"/>
                </a:solidFill>
                <a:effectLst/>
                <a:uLnTx/>
                <a:uFillTx/>
                <a:latin typeface="Calibri"/>
                <a:cs typeface="Calibri"/>
              </a:rPr>
              <a:t>recommendation </a:t>
            </a:r>
            <a:r>
              <a:rPr kumimoji="0" sz="1100" b="0" i="0" u="none" strike="noStrike" kern="0" cap="none" spc="0" normalizeH="0" baseline="0" noProof="0" dirty="0">
                <a:ln>
                  <a:noFill/>
                </a:ln>
                <a:solidFill>
                  <a:srgbClr val="2B5ED7"/>
                </a:solidFill>
                <a:effectLst/>
                <a:uLnTx/>
                <a:uFillTx/>
                <a:latin typeface="Calibri"/>
                <a:cs typeface="Calibri"/>
              </a:rPr>
              <a:t>for</a:t>
            </a:r>
            <a:r>
              <a:rPr kumimoji="0" sz="1100" b="0" i="0" u="none" strike="noStrike" kern="0" cap="none" spc="-10" normalizeH="0" baseline="0" noProof="0" dirty="0">
                <a:ln>
                  <a:noFill/>
                </a:ln>
                <a:solidFill>
                  <a:srgbClr val="2B5ED7"/>
                </a:solidFill>
                <a:effectLst/>
                <a:uLnTx/>
                <a:uFillTx/>
                <a:latin typeface="Calibri"/>
                <a:cs typeface="Calibri"/>
              </a:rPr>
              <a:t> </a:t>
            </a:r>
            <a:r>
              <a:rPr kumimoji="0" sz="1100" b="0" i="0" u="none" strike="noStrike" kern="0" cap="none" spc="0" normalizeH="0" baseline="0" noProof="0" dirty="0">
                <a:ln>
                  <a:noFill/>
                </a:ln>
                <a:solidFill>
                  <a:srgbClr val="2B5ED7"/>
                </a:solidFill>
                <a:effectLst/>
                <a:uLnTx/>
                <a:uFillTx/>
                <a:latin typeface="Calibri"/>
                <a:cs typeface="Calibri"/>
              </a:rPr>
              <a:t>a</a:t>
            </a:r>
            <a:r>
              <a:rPr kumimoji="0" sz="1100" b="0" i="0" u="none" strike="noStrike" kern="0" cap="none" spc="5" normalizeH="0" baseline="0" noProof="0" dirty="0">
                <a:ln>
                  <a:noFill/>
                </a:ln>
                <a:solidFill>
                  <a:srgbClr val="2B5ED7"/>
                </a:solidFill>
                <a:effectLst/>
                <a:uLnTx/>
                <a:uFillTx/>
                <a:latin typeface="Calibri"/>
                <a:cs typeface="Calibri"/>
              </a:rPr>
              <a:t> </a:t>
            </a:r>
            <a:r>
              <a:rPr kumimoji="0" sz="1100" b="0" i="0" u="none" strike="noStrike" kern="0" cap="none" spc="-10" normalizeH="0" baseline="0" noProof="0" dirty="0">
                <a:ln>
                  <a:noFill/>
                </a:ln>
                <a:solidFill>
                  <a:srgbClr val="2B5ED7"/>
                </a:solidFill>
                <a:effectLst/>
                <a:uLnTx/>
                <a:uFillTx/>
                <a:latin typeface="Calibri"/>
                <a:cs typeface="Calibri"/>
              </a:rPr>
              <a:t>common</a:t>
            </a:r>
            <a:r>
              <a:rPr kumimoji="0" sz="1100" b="0" i="0" u="none" strike="noStrike" kern="0" cap="none" spc="500" normalizeH="0" baseline="0" noProof="0" dirty="0">
                <a:ln>
                  <a:noFill/>
                </a:ln>
                <a:solidFill>
                  <a:srgbClr val="2B5ED7"/>
                </a:solidFill>
                <a:effectLst/>
                <a:uLnTx/>
                <a:uFillTx/>
                <a:latin typeface="Calibri"/>
                <a:cs typeface="Calibri"/>
              </a:rPr>
              <a:t> </a:t>
            </a:r>
            <a:r>
              <a:rPr kumimoji="0" sz="1100" b="0" i="0" u="none" strike="noStrike" kern="0" cap="none" spc="0" normalizeH="0" baseline="0" noProof="0" dirty="0">
                <a:ln>
                  <a:noFill/>
                </a:ln>
                <a:solidFill>
                  <a:srgbClr val="2B5ED7"/>
                </a:solidFill>
                <a:effectLst/>
                <a:uLnTx/>
                <a:uFillTx/>
                <a:latin typeface="Calibri"/>
                <a:cs typeface="Calibri"/>
              </a:rPr>
              <a:t>EU </a:t>
            </a:r>
            <a:r>
              <a:rPr kumimoji="0" sz="1100" b="0" i="0" u="none" strike="noStrike" kern="0" cap="none" spc="-10" normalizeH="0" baseline="0" noProof="0" dirty="0">
                <a:ln>
                  <a:noFill/>
                </a:ln>
                <a:solidFill>
                  <a:srgbClr val="2B5ED7"/>
                </a:solidFill>
                <a:effectLst/>
                <a:uLnTx/>
                <a:uFillTx/>
                <a:latin typeface="Calibri"/>
                <a:cs typeface="Calibri"/>
              </a:rPr>
              <a:t>toolbox</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15" name="object 15"/>
          <p:cNvSpPr txBox="1"/>
          <p:nvPr/>
        </p:nvSpPr>
        <p:spPr>
          <a:xfrm>
            <a:off x="5664453" y="3012821"/>
            <a:ext cx="873760" cy="864869"/>
          </a:xfrm>
          <a:prstGeom prst="rect">
            <a:avLst/>
          </a:prstGeom>
        </p:spPr>
        <p:txBody>
          <a:bodyPr vert="horz" wrap="square" lIns="0" tIns="16510" rIns="0" bIns="0" rtlCol="0">
            <a:spAutoFit/>
          </a:bodyPr>
          <a:lstStyle/>
          <a:p>
            <a:pPr marL="12700" marR="5080" lvl="0" indent="-11430" algn="ctr" defTabSz="914400" eaLnBrk="1" fontAlgn="auto" latinLnBrk="0" hangingPunct="1">
              <a:lnSpc>
                <a:spcPct val="99500"/>
              </a:lnSpc>
              <a:spcBef>
                <a:spcPts val="130"/>
              </a:spcBef>
              <a:spcAft>
                <a:spcPts val="0"/>
              </a:spcAft>
              <a:buClrTx/>
              <a:buSzTx/>
              <a:buFontTx/>
              <a:buNone/>
              <a:tabLst/>
              <a:defRPr/>
            </a:pPr>
            <a:r>
              <a:rPr kumimoji="0" sz="1100" b="0" i="0" u="none" strike="noStrike" kern="0" cap="none" spc="-10" normalizeH="0" baseline="0" noProof="0" dirty="0">
                <a:ln>
                  <a:noFill/>
                </a:ln>
                <a:solidFill>
                  <a:srgbClr val="2B5ED7"/>
                </a:solidFill>
                <a:effectLst/>
                <a:uLnTx/>
                <a:uFillTx/>
                <a:latin typeface="Calibri"/>
                <a:cs typeface="Calibri"/>
              </a:rPr>
              <a:t>Legislation </a:t>
            </a:r>
            <a:r>
              <a:rPr kumimoji="0" sz="1100" b="0" i="0" u="none" strike="noStrike" kern="0" cap="none" spc="10" normalizeH="0" baseline="0" noProof="0" dirty="0">
                <a:ln>
                  <a:noFill/>
                </a:ln>
                <a:solidFill>
                  <a:srgbClr val="2B5ED7"/>
                </a:solidFill>
                <a:effectLst/>
                <a:uLnTx/>
                <a:uFillTx/>
                <a:latin typeface="Calibri"/>
                <a:cs typeface="Calibri"/>
              </a:rPr>
              <a:t>progresses</a:t>
            </a:r>
            <a:r>
              <a:rPr kumimoji="0" sz="1100" b="0" i="0" u="none" strike="noStrike" kern="0" cap="none" spc="-10" normalizeH="0" baseline="0" noProof="0" dirty="0">
                <a:ln>
                  <a:noFill/>
                </a:ln>
                <a:solidFill>
                  <a:srgbClr val="2B5ED7"/>
                </a:solidFill>
                <a:effectLst/>
                <a:uLnTx/>
                <a:uFillTx/>
                <a:latin typeface="Calibri"/>
                <a:cs typeface="Calibri"/>
              </a:rPr>
              <a:t> </a:t>
            </a:r>
            <a:r>
              <a:rPr kumimoji="0" sz="1100" b="0" i="0" u="none" strike="noStrike" kern="0" cap="none" spc="-25" normalizeH="0" baseline="0" noProof="0" dirty="0">
                <a:ln>
                  <a:noFill/>
                </a:ln>
                <a:solidFill>
                  <a:srgbClr val="2B5ED7"/>
                </a:solidFill>
                <a:effectLst/>
                <a:uLnTx/>
                <a:uFillTx/>
                <a:latin typeface="Calibri"/>
                <a:cs typeface="Calibri"/>
              </a:rPr>
              <a:t>(EP </a:t>
            </a:r>
            <a:r>
              <a:rPr kumimoji="0" sz="1100" b="0" i="0" u="none" strike="noStrike" kern="0" cap="none" spc="0" normalizeH="0" baseline="0" noProof="0" dirty="0">
                <a:ln>
                  <a:noFill/>
                </a:ln>
                <a:solidFill>
                  <a:srgbClr val="2B5ED7"/>
                </a:solidFill>
                <a:effectLst/>
                <a:uLnTx/>
                <a:uFillTx/>
                <a:latin typeface="Calibri"/>
                <a:cs typeface="Calibri"/>
              </a:rPr>
              <a:t>draft</a:t>
            </a:r>
            <a:r>
              <a:rPr kumimoji="0" sz="1100" b="0" i="0" u="none" strike="noStrike" kern="0" cap="none" spc="-60" normalizeH="0" baseline="0" noProof="0" dirty="0">
                <a:ln>
                  <a:noFill/>
                </a:ln>
                <a:solidFill>
                  <a:srgbClr val="2B5ED7"/>
                </a:solidFill>
                <a:effectLst/>
                <a:uLnTx/>
                <a:uFillTx/>
                <a:latin typeface="Calibri"/>
                <a:cs typeface="Calibri"/>
              </a:rPr>
              <a:t> </a:t>
            </a:r>
            <a:r>
              <a:rPr kumimoji="0" sz="1100" b="0" i="0" u="none" strike="noStrike" kern="0" cap="none" spc="-10" normalizeH="0" baseline="0" noProof="0" dirty="0">
                <a:ln>
                  <a:noFill/>
                </a:ln>
                <a:solidFill>
                  <a:srgbClr val="2B5ED7"/>
                </a:solidFill>
                <a:effectLst/>
                <a:uLnTx/>
                <a:uFillTx/>
                <a:latin typeface="Calibri"/>
                <a:cs typeface="Calibri"/>
              </a:rPr>
              <a:t>report, toolbox process…)</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16" name="object 16"/>
          <p:cNvSpPr txBox="1"/>
          <p:nvPr/>
        </p:nvSpPr>
        <p:spPr>
          <a:xfrm>
            <a:off x="5645403" y="4728209"/>
            <a:ext cx="899794" cy="1036319"/>
          </a:xfrm>
          <a:prstGeom prst="rect">
            <a:avLst/>
          </a:prstGeom>
        </p:spPr>
        <p:txBody>
          <a:bodyPr vert="horz" wrap="square" lIns="0" tIns="14604" rIns="0" bIns="0" rtlCol="0">
            <a:spAutoFit/>
          </a:bodyPr>
          <a:lstStyle/>
          <a:p>
            <a:pPr marL="88900" marR="81915" lvl="0" indent="-2540" algn="ctr" defTabSz="914400" eaLnBrk="1" fontAlgn="auto" latinLnBrk="0" hangingPunct="1">
              <a:lnSpc>
                <a:spcPct val="100499"/>
              </a:lnSpc>
              <a:spcBef>
                <a:spcPts val="114"/>
              </a:spcBef>
              <a:spcAft>
                <a:spcPts val="0"/>
              </a:spcAft>
              <a:buClrTx/>
              <a:buSzTx/>
              <a:buFontTx/>
              <a:buNone/>
              <a:tabLst/>
              <a:defRPr/>
            </a:pPr>
            <a:r>
              <a:rPr kumimoji="0" sz="1100" b="0" i="0" u="none" strike="noStrike" kern="0" cap="none" spc="-10" normalizeH="0" baseline="0" noProof="0" dirty="0">
                <a:ln>
                  <a:noFill/>
                </a:ln>
                <a:solidFill>
                  <a:srgbClr val="F67875"/>
                </a:solidFill>
                <a:effectLst/>
                <a:uLnTx/>
                <a:uFillTx/>
                <a:latin typeface="Calibri"/>
                <a:cs typeface="Calibri"/>
              </a:rPr>
              <a:t>Technical progress </a:t>
            </a:r>
            <a:r>
              <a:rPr kumimoji="0" sz="1100" b="0" i="0" u="none" strike="noStrike" kern="0" cap="none" spc="0" normalizeH="0" baseline="0" noProof="0" dirty="0">
                <a:ln>
                  <a:noFill/>
                </a:ln>
                <a:solidFill>
                  <a:srgbClr val="F67875"/>
                </a:solidFill>
                <a:effectLst/>
                <a:uLnTx/>
                <a:uFillTx/>
                <a:latin typeface="Calibri"/>
                <a:cs typeface="Calibri"/>
              </a:rPr>
              <a:t>(ARF</a:t>
            </a:r>
            <a:r>
              <a:rPr kumimoji="0" sz="1100" b="0" i="0" u="none" strike="noStrike" kern="0" cap="none" spc="-15" normalizeH="0" baseline="0" noProof="0" dirty="0">
                <a:ln>
                  <a:noFill/>
                </a:ln>
                <a:solidFill>
                  <a:srgbClr val="F67875"/>
                </a:solidFill>
                <a:effectLst/>
                <a:uLnTx/>
                <a:uFillTx/>
                <a:latin typeface="Calibri"/>
                <a:cs typeface="Calibri"/>
              </a:rPr>
              <a:t> </a:t>
            </a:r>
            <a:r>
              <a:rPr kumimoji="0" sz="1100" b="0" i="0" u="none" strike="noStrike" kern="0" cap="none" spc="-10" normalizeH="0" baseline="0" noProof="0" dirty="0">
                <a:ln>
                  <a:noFill/>
                </a:ln>
                <a:solidFill>
                  <a:srgbClr val="F67875"/>
                </a:solidFill>
                <a:effectLst/>
                <a:uLnTx/>
                <a:uFillTx/>
                <a:latin typeface="Calibri"/>
                <a:cs typeface="Calibri"/>
              </a:rPr>
              <a:t>outline published,</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0" marR="0" lvl="0" indent="0" algn="ctr" defTabSz="914400" eaLnBrk="1" fontAlgn="auto" latinLnBrk="0" hangingPunct="1">
              <a:lnSpc>
                <a:spcPts val="1280"/>
              </a:lnSpc>
              <a:spcBef>
                <a:spcPts val="0"/>
              </a:spcBef>
              <a:spcAft>
                <a:spcPts val="0"/>
              </a:spcAft>
              <a:buClrTx/>
              <a:buSzTx/>
              <a:buFontTx/>
              <a:buNone/>
              <a:tabLst/>
              <a:defRPr/>
            </a:pPr>
            <a:r>
              <a:rPr kumimoji="0" sz="1100" b="0" i="0" u="none" strike="noStrike" kern="0" cap="none" spc="0" normalizeH="0" baseline="0" noProof="0" dirty="0">
                <a:ln>
                  <a:noFill/>
                </a:ln>
                <a:solidFill>
                  <a:srgbClr val="F67875"/>
                </a:solidFill>
                <a:effectLst/>
                <a:uLnTx/>
                <a:uFillTx/>
                <a:latin typeface="Calibri"/>
                <a:cs typeface="Calibri"/>
              </a:rPr>
              <a:t>common</a:t>
            </a:r>
            <a:r>
              <a:rPr kumimoji="0" sz="1100" b="0" i="0" u="none" strike="noStrike" kern="0" cap="none" spc="-25" normalizeH="0" baseline="0" noProof="0" dirty="0">
                <a:ln>
                  <a:noFill/>
                </a:ln>
                <a:solidFill>
                  <a:srgbClr val="F67875"/>
                </a:solidFill>
                <a:effectLst/>
                <a:uLnTx/>
                <a:uFillTx/>
                <a:latin typeface="Calibri"/>
                <a:cs typeface="Calibri"/>
              </a:rPr>
              <a:t> </a:t>
            </a:r>
            <a:r>
              <a:rPr kumimoji="0" sz="1100" b="0" i="0" u="none" strike="noStrike" kern="0" cap="none" spc="-10" normalizeH="0" baseline="0" noProof="0" dirty="0">
                <a:ln>
                  <a:noFill/>
                </a:ln>
                <a:solidFill>
                  <a:srgbClr val="F67875"/>
                </a:solidFill>
                <a:effectLst/>
                <a:uLnTx/>
                <a:uFillTx/>
                <a:latin typeface="Calibri"/>
                <a:cs typeface="Calibri"/>
              </a:rPr>
              <a:t>union</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6985" marR="0" lvl="0" indent="0" algn="ctr" defTabSz="914400" eaLnBrk="1" fontAlgn="auto" latinLnBrk="0" hangingPunct="1">
              <a:lnSpc>
                <a:spcPct val="100000"/>
              </a:lnSpc>
              <a:spcBef>
                <a:spcPts val="35"/>
              </a:spcBef>
              <a:spcAft>
                <a:spcPts val="0"/>
              </a:spcAft>
              <a:buClrTx/>
              <a:buSzTx/>
              <a:buFontTx/>
              <a:buNone/>
              <a:tabLst/>
              <a:defRPr/>
            </a:pPr>
            <a:r>
              <a:rPr kumimoji="0" sz="1100" b="0" i="0" u="none" strike="noStrike" kern="0" cap="none" spc="-10" normalizeH="0" baseline="0" noProof="0" dirty="0">
                <a:ln>
                  <a:noFill/>
                </a:ln>
                <a:solidFill>
                  <a:srgbClr val="F67875"/>
                </a:solidFill>
                <a:effectLst/>
                <a:uLnTx/>
                <a:uFillTx/>
                <a:latin typeface="Calibri"/>
                <a:cs typeface="Calibri"/>
              </a:rPr>
              <a:t>toolbox…)</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17" name="object 17"/>
          <p:cNvSpPr txBox="1"/>
          <p:nvPr/>
        </p:nvSpPr>
        <p:spPr>
          <a:xfrm>
            <a:off x="8282051" y="3003867"/>
            <a:ext cx="880744" cy="864869"/>
          </a:xfrm>
          <a:prstGeom prst="rect">
            <a:avLst/>
          </a:prstGeom>
        </p:spPr>
        <p:txBody>
          <a:bodyPr vert="horz" wrap="square" lIns="0" tIns="16510" rIns="0" bIns="0" rtlCol="0">
            <a:spAutoFit/>
          </a:bodyPr>
          <a:lstStyle/>
          <a:p>
            <a:pPr marL="12700" marR="5080" lvl="0" indent="-18415" algn="ctr" defTabSz="914400" eaLnBrk="1" fontAlgn="auto" latinLnBrk="0" hangingPunct="1">
              <a:lnSpc>
                <a:spcPct val="99600"/>
              </a:lnSpc>
              <a:spcBef>
                <a:spcPts val="130"/>
              </a:spcBef>
              <a:spcAft>
                <a:spcPts val="0"/>
              </a:spcAft>
              <a:buClrTx/>
              <a:buSzTx/>
              <a:buFontTx/>
              <a:buNone/>
              <a:tabLst/>
              <a:defRPr/>
            </a:pPr>
            <a:r>
              <a:rPr kumimoji="0" sz="1100" b="0" i="0" u="none" strike="noStrike" kern="0" cap="none" spc="-10" normalizeH="0" baseline="0" noProof="0" dirty="0">
                <a:ln>
                  <a:noFill/>
                </a:ln>
                <a:solidFill>
                  <a:srgbClr val="2B5ED7"/>
                </a:solidFill>
                <a:effectLst/>
                <a:uLnTx/>
                <a:uFillTx/>
                <a:latin typeface="Calibri"/>
                <a:cs typeface="Calibri"/>
              </a:rPr>
              <a:t>Legislation </a:t>
            </a:r>
            <a:r>
              <a:rPr kumimoji="0" sz="1100" b="0" i="0" u="none" strike="noStrike" kern="0" cap="none" spc="0" normalizeH="0" baseline="0" noProof="0" dirty="0">
                <a:ln>
                  <a:noFill/>
                </a:ln>
                <a:solidFill>
                  <a:srgbClr val="2B5ED7"/>
                </a:solidFill>
                <a:effectLst/>
                <a:uLnTx/>
                <a:uFillTx/>
                <a:latin typeface="Calibri"/>
                <a:cs typeface="Calibri"/>
              </a:rPr>
              <a:t>adoption;</a:t>
            </a:r>
            <a:r>
              <a:rPr kumimoji="0" sz="1100" b="0" i="0" u="none" strike="noStrike" kern="0" cap="none" spc="40" normalizeH="0" baseline="0" noProof="0" dirty="0">
                <a:ln>
                  <a:noFill/>
                </a:ln>
                <a:solidFill>
                  <a:srgbClr val="2B5ED7"/>
                </a:solidFill>
                <a:effectLst/>
                <a:uLnTx/>
                <a:uFillTx/>
                <a:latin typeface="Calibri"/>
                <a:cs typeface="Calibri"/>
              </a:rPr>
              <a:t> </a:t>
            </a:r>
            <a:r>
              <a:rPr kumimoji="0" sz="1100" b="0" i="0" u="none" strike="noStrike" kern="0" cap="none" spc="-25" normalizeH="0" baseline="0" noProof="0" dirty="0">
                <a:ln>
                  <a:noFill/>
                </a:ln>
                <a:solidFill>
                  <a:srgbClr val="2B5ED7"/>
                </a:solidFill>
                <a:effectLst/>
                <a:uLnTx/>
                <a:uFillTx/>
                <a:latin typeface="Calibri"/>
                <a:cs typeface="Calibri"/>
              </a:rPr>
              <a:t>6- </a:t>
            </a:r>
            <a:r>
              <a:rPr kumimoji="0" sz="1100" b="0" i="0" u="none" strike="noStrike" kern="0" cap="none" spc="-10" normalizeH="0" baseline="0" noProof="0" dirty="0">
                <a:ln>
                  <a:noFill/>
                </a:ln>
                <a:solidFill>
                  <a:srgbClr val="2B5ED7"/>
                </a:solidFill>
                <a:effectLst/>
                <a:uLnTx/>
                <a:uFillTx/>
                <a:latin typeface="Calibri"/>
                <a:cs typeface="Calibri"/>
              </a:rPr>
              <a:t>months Implementing </a:t>
            </a:r>
            <a:r>
              <a:rPr kumimoji="0" sz="1100" b="0" i="0" u="none" strike="noStrike" kern="0" cap="none" spc="0" normalizeH="0" baseline="0" noProof="0" dirty="0">
                <a:ln>
                  <a:noFill/>
                </a:ln>
                <a:solidFill>
                  <a:srgbClr val="2B5ED7"/>
                </a:solidFill>
                <a:effectLst/>
                <a:uLnTx/>
                <a:uFillTx/>
                <a:latin typeface="Calibri"/>
                <a:cs typeface="Calibri"/>
              </a:rPr>
              <a:t>Acts</a:t>
            </a:r>
            <a:r>
              <a:rPr kumimoji="0" sz="1100" b="0" i="0" u="none" strike="noStrike" kern="0" cap="none" spc="-60" normalizeH="0" baseline="0" noProof="0" dirty="0">
                <a:ln>
                  <a:noFill/>
                </a:ln>
                <a:solidFill>
                  <a:srgbClr val="2B5ED7"/>
                </a:solidFill>
                <a:effectLst/>
                <a:uLnTx/>
                <a:uFillTx/>
                <a:latin typeface="Calibri"/>
                <a:cs typeface="Calibri"/>
              </a:rPr>
              <a:t> </a:t>
            </a:r>
            <a:r>
              <a:rPr kumimoji="0" sz="1100" b="0" i="0" u="none" strike="noStrike" kern="0" cap="none" spc="-10" normalizeH="0" baseline="0" noProof="0" dirty="0">
                <a:ln>
                  <a:noFill/>
                </a:ln>
                <a:solidFill>
                  <a:srgbClr val="2B5ED7"/>
                </a:solidFill>
                <a:effectLst/>
                <a:uLnTx/>
                <a:uFillTx/>
                <a:latin typeface="Calibri"/>
                <a:cs typeface="Calibri"/>
              </a:rPr>
              <a:t>published</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18" name="object 18"/>
          <p:cNvSpPr txBox="1"/>
          <p:nvPr/>
        </p:nvSpPr>
        <p:spPr>
          <a:xfrm>
            <a:off x="669290" y="2274252"/>
            <a:ext cx="444500"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1" i="0" u="none" strike="noStrike" kern="0" cap="none" spc="-20" normalizeH="0" baseline="0" noProof="0" dirty="0">
                <a:ln>
                  <a:noFill/>
                </a:ln>
                <a:solidFill>
                  <a:srgbClr val="8A8A8A"/>
                </a:solidFill>
                <a:effectLst/>
                <a:uLnTx/>
                <a:uFillTx/>
                <a:latin typeface="Calibri"/>
                <a:cs typeface="Calibri"/>
              </a:rPr>
              <a:t>1999</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19" name="object 19"/>
          <p:cNvSpPr txBox="1"/>
          <p:nvPr/>
        </p:nvSpPr>
        <p:spPr>
          <a:xfrm>
            <a:off x="1970404" y="2274252"/>
            <a:ext cx="444500"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1" i="0" u="none" strike="noStrike" kern="0" cap="none" spc="-20" normalizeH="0" baseline="0" noProof="0" dirty="0">
                <a:ln>
                  <a:noFill/>
                </a:ln>
                <a:solidFill>
                  <a:srgbClr val="8A8A8A"/>
                </a:solidFill>
                <a:effectLst/>
                <a:uLnTx/>
                <a:uFillTx/>
                <a:latin typeface="Calibri"/>
                <a:cs typeface="Calibri"/>
              </a:rPr>
              <a:t>2014</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20" name="object 20"/>
          <p:cNvSpPr txBox="1"/>
          <p:nvPr/>
        </p:nvSpPr>
        <p:spPr>
          <a:xfrm>
            <a:off x="3271265" y="2274252"/>
            <a:ext cx="445770"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1" i="0" u="none" strike="noStrike" kern="0" cap="none" spc="-20" normalizeH="0" baseline="0" noProof="0" dirty="0">
                <a:ln>
                  <a:noFill/>
                </a:ln>
                <a:solidFill>
                  <a:srgbClr val="8A8A8A"/>
                </a:solidFill>
                <a:effectLst/>
                <a:uLnTx/>
                <a:uFillTx/>
                <a:latin typeface="Calibri"/>
                <a:cs typeface="Calibri"/>
              </a:rPr>
              <a:t>2020</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21" name="object 21"/>
          <p:cNvSpPr txBox="1"/>
          <p:nvPr/>
        </p:nvSpPr>
        <p:spPr>
          <a:xfrm>
            <a:off x="4566665" y="2274252"/>
            <a:ext cx="445770"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1" i="0" u="none" strike="noStrike" kern="0" cap="none" spc="-20" normalizeH="0" baseline="0" noProof="0" dirty="0">
                <a:ln>
                  <a:noFill/>
                </a:ln>
                <a:solidFill>
                  <a:srgbClr val="8A8A8A"/>
                </a:solidFill>
                <a:effectLst/>
                <a:uLnTx/>
                <a:uFillTx/>
                <a:latin typeface="Calibri"/>
                <a:cs typeface="Calibri"/>
              </a:rPr>
              <a:t>2021</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22" name="object 22"/>
          <p:cNvSpPr txBox="1"/>
          <p:nvPr/>
        </p:nvSpPr>
        <p:spPr>
          <a:xfrm>
            <a:off x="5873496" y="2274252"/>
            <a:ext cx="445770"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1" i="0" u="none" strike="noStrike" kern="0" cap="none" spc="-20" normalizeH="0" baseline="0" noProof="0" dirty="0">
                <a:ln>
                  <a:noFill/>
                </a:ln>
                <a:solidFill>
                  <a:srgbClr val="8A8A8A"/>
                </a:solidFill>
                <a:effectLst/>
                <a:uLnTx/>
                <a:uFillTx/>
                <a:latin typeface="Calibri"/>
                <a:cs typeface="Calibri"/>
              </a:rPr>
              <a:t>2022</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23" name="object 23"/>
          <p:cNvSpPr txBox="1"/>
          <p:nvPr/>
        </p:nvSpPr>
        <p:spPr>
          <a:xfrm>
            <a:off x="7180326" y="2270442"/>
            <a:ext cx="444500"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1" i="0" u="none" strike="noStrike" kern="0" cap="none" spc="-20" normalizeH="0" baseline="0" noProof="0" dirty="0">
                <a:ln>
                  <a:noFill/>
                </a:ln>
                <a:solidFill>
                  <a:srgbClr val="8A8A8A"/>
                </a:solidFill>
                <a:effectLst/>
                <a:uLnTx/>
                <a:uFillTx/>
                <a:latin typeface="Calibri"/>
                <a:cs typeface="Calibri"/>
              </a:rPr>
              <a:t>2023</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24" name="object 24"/>
          <p:cNvSpPr txBox="1"/>
          <p:nvPr/>
        </p:nvSpPr>
        <p:spPr>
          <a:xfrm>
            <a:off x="8490966" y="2270442"/>
            <a:ext cx="444500"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1" i="0" u="none" strike="noStrike" kern="0" cap="none" spc="-20" normalizeH="0" baseline="0" noProof="0" dirty="0">
                <a:ln>
                  <a:noFill/>
                </a:ln>
                <a:solidFill>
                  <a:srgbClr val="8A8A8A"/>
                </a:solidFill>
                <a:effectLst/>
                <a:uLnTx/>
                <a:uFillTx/>
                <a:latin typeface="Calibri"/>
                <a:cs typeface="Calibri"/>
              </a:rPr>
              <a:t>2024</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25" name="object 25"/>
          <p:cNvSpPr txBox="1"/>
          <p:nvPr/>
        </p:nvSpPr>
        <p:spPr>
          <a:xfrm>
            <a:off x="9793985" y="2270442"/>
            <a:ext cx="444500"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1" i="0" u="none" strike="noStrike" kern="0" cap="none" spc="-20" normalizeH="0" baseline="0" noProof="0" dirty="0">
                <a:ln>
                  <a:noFill/>
                </a:ln>
                <a:solidFill>
                  <a:srgbClr val="8A8A8A"/>
                </a:solidFill>
                <a:effectLst/>
                <a:uLnTx/>
                <a:uFillTx/>
                <a:latin typeface="Calibri"/>
                <a:cs typeface="Calibri"/>
              </a:rPr>
              <a:t>2025</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26" name="object 26"/>
          <p:cNvSpPr txBox="1"/>
          <p:nvPr/>
        </p:nvSpPr>
        <p:spPr>
          <a:xfrm>
            <a:off x="11100689" y="2270442"/>
            <a:ext cx="444500" cy="266065"/>
          </a:xfrm>
          <a:prstGeom prst="rect">
            <a:avLst/>
          </a:prstGeom>
        </p:spPr>
        <p:txBody>
          <a:bodyPr vert="horz" wrap="square" lIns="0" tIns="15875" rIns="0" bIns="0" rtlCol="0">
            <a:spAutoFit/>
          </a:bodyPr>
          <a:lstStyle/>
          <a:p>
            <a:pPr marL="12700" marR="0" lvl="0" indent="0" defTabSz="914400" eaLnBrk="1" fontAlgn="auto" latinLnBrk="0" hangingPunct="1">
              <a:lnSpc>
                <a:spcPct val="100000"/>
              </a:lnSpc>
              <a:spcBef>
                <a:spcPts val="125"/>
              </a:spcBef>
              <a:spcAft>
                <a:spcPts val="0"/>
              </a:spcAft>
              <a:buClrTx/>
              <a:buSzTx/>
              <a:buFontTx/>
              <a:buNone/>
              <a:tabLst/>
              <a:defRPr/>
            </a:pPr>
            <a:r>
              <a:rPr kumimoji="0" sz="1550" b="1" i="0" u="none" strike="noStrike" kern="0" cap="none" spc="-20" normalizeH="0" baseline="0" noProof="0" dirty="0">
                <a:ln>
                  <a:noFill/>
                </a:ln>
                <a:solidFill>
                  <a:srgbClr val="8A8A8A"/>
                </a:solidFill>
                <a:effectLst/>
                <a:uLnTx/>
                <a:uFillTx/>
                <a:latin typeface="Calibri"/>
                <a:cs typeface="Calibri"/>
              </a:rPr>
              <a:t>2026</a:t>
            </a:r>
            <a:endParaRPr kumimoji="0" sz="1550" b="0" i="0" u="none" strike="noStrike" kern="0" cap="none" spc="0" normalizeH="0" baseline="0" noProof="0">
              <a:ln>
                <a:noFill/>
              </a:ln>
              <a:solidFill>
                <a:sysClr val="windowText" lastClr="000000"/>
              </a:solidFill>
              <a:effectLst/>
              <a:uLnTx/>
              <a:uFillTx/>
              <a:latin typeface="Calibri"/>
              <a:cs typeface="Calibri"/>
            </a:endParaRPr>
          </a:p>
        </p:txBody>
      </p:sp>
      <p:sp>
        <p:nvSpPr>
          <p:cNvPr id="27" name="object 27"/>
          <p:cNvSpPr/>
          <p:nvPr/>
        </p:nvSpPr>
        <p:spPr>
          <a:xfrm>
            <a:off x="1309750" y="2424176"/>
            <a:ext cx="478155" cy="0"/>
          </a:xfrm>
          <a:custGeom>
            <a:avLst/>
            <a:gdLst/>
            <a:ahLst/>
            <a:cxnLst/>
            <a:rect l="l" t="t" r="r" b="b"/>
            <a:pathLst>
              <a:path w="478155">
                <a:moveTo>
                  <a:pt x="0" y="0"/>
                </a:moveTo>
                <a:lnTo>
                  <a:pt x="478155" y="0"/>
                </a:lnTo>
              </a:path>
            </a:pathLst>
          </a:custGeom>
          <a:ln w="9525">
            <a:solidFill>
              <a:srgbClr val="A4A4A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8" name="object 28"/>
          <p:cNvSpPr/>
          <p:nvPr/>
        </p:nvSpPr>
        <p:spPr>
          <a:xfrm>
            <a:off x="2614676" y="2424176"/>
            <a:ext cx="478155" cy="0"/>
          </a:xfrm>
          <a:custGeom>
            <a:avLst/>
            <a:gdLst/>
            <a:ahLst/>
            <a:cxnLst/>
            <a:rect l="l" t="t" r="r" b="b"/>
            <a:pathLst>
              <a:path w="478155">
                <a:moveTo>
                  <a:pt x="0" y="0"/>
                </a:moveTo>
                <a:lnTo>
                  <a:pt x="478155" y="0"/>
                </a:lnTo>
              </a:path>
            </a:pathLst>
          </a:custGeom>
          <a:ln w="9525">
            <a:solidFill>
              <a:srgbClr val="A4A4A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9" name="object 29"/>
          <p:cNvSpPr/>
          <p:nvPr/>
        </p:nvSpPr>
        <p:spPr>
          <a:xfrm>
            <a:off x="3910076" y="2424176"/>
            <a:ext cx="472440" cy="0"/>
          </a:xfrm>
          <a:custGeom>
            <a:avLst/>
            <a:gdLst/>
            <a:ahLst/>
            <a:cxnLst/>
            <a:rect l="l" t="t" r="r" b="b"/>
            <a:pathLst>
              <a:path w="472439">
                <a:moveTo>
                  <a:pt x="0" y="0"/>
                </a:moveTo>
                <a:lnTo>
                  <a:pt x="472439" y="0"/>
                </a:lnTo>
              </a:path>
            </a:pathLst>
          </a:custGeom>
          <a:ln w="9525">
            <a:solidFill>
              <a:srgbClr val="A4A4A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0" name="object 30"/>
          <p:cNvSpPr/>
          <p:nvPr/>
        </p:nvSpPr>
        <p:spPr>
          <a:xfrm>
            <a:off x="5205476" y="2424176"/>
            <a:ext cx="483870" cy="0"/>
          </a:xfrm>
          <a:custGeom>
            <a:avLst/>
            <a:gdLst/>
            <a:ahLst/>
            <a:cxnLst/>
            <a:rect l="l" t="t" r="r" b="b"/>
            <a:pathLst>
              <a:path w="483870">
                <a:moveTo>
                  <a:pt x="0" y="0"/>
                </a:moveTo>
                <a:lnTo>
                  <a:pt x="483870" y="0"/>
                </a:lnTo>
              </a:path>
            </a:pathLst>
          </a:custGeom>
          <a:ln w="9525">
            <a:solidFill>
              <a:srgbClr val="A4A4A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1" name="object 31"/>
          <p:cNvSpPr/>
          <p:nvPr/>
        </p:nvSpPr>
        <p:spPr>
          <a:xfrm>
            <a:off x="6510401" y="2414651"/>
            <a:ext cx="483870" cy="3810"/>
          </a:xfrm>
          <a:custGeom>
            <a:avLst/>
            <a:gdLst/>
            <a:ahLst/>
            <a:cxnLst/>
            <a:rect l="l" t="t" r="r" b="b"/>
            <a:pathLst>
              <a:path w="483870" h="3810">
                <a:moveTo>
                  <a:pt x="0" y="3810"/>
                </a:moveTo>
                <a:lnTo>
                  <a:pt x="483870" y="0"/>
                </a:lnTo>
              </a:path>
            </a:pathLst>
          </a:custGeom>
          <a:ln w="9525">
            <a:solidFill>
              <a:srgbClr val="A4A4A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 name="object 32"/>
          <p:cNvSpPr/>
          <p:nvPr/>
        </p:nvSpPr>
        <p:spPr>
          <a:xfrm>
            <a:off x="7815326" y="2414651"/>
            <a:ext cx="487680" cy="0"/>
          </a:xfrm>
          <a:custGeom>
            <a:avLst/>
            <a:gdLst/>
            <a:ahLst/>
            <a:cxnLst/>
            <a:rect l="l" t="t" r="r" b="b"/>
            <a:pathLst>
              <a:path w="487679">
                <a:moveTo>
                  <a:pt x="0" y="0"/>
                </a:moveTo>
                <a:lnTo>
                  <a:pt x="487679" y="0"/>
                </a:lnTo>
              </a:path>
            </a:pathLst>
          </a:custGeom>
          <a:ln w="9525">
            <a:solidFill>
              <a:srgbClr val="A4A4A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 name="object 33"/>
          <p:cNvSpPr/>
          <p:nvPr/>
        </p:nvSpPr>
        <p:spPr>
          <a:xfrm>
            <a:off x="9129776" y="2414651"/>
            <a:ext cx="480695" cy="0"/>
          </a:xfrm>
          <a:custGeom>
            <a:avLst/>
            <a:gdLst/>
            <a:ahLst/>
            <a:cxnLst/>
            <a:rect l="l" t="t" r="r" b="b"/>
            <a:pathLst>
              <a:path w="480695">
                <a:moveTo>
                  <a:pt x="0" y="0"/>
                </a:moveTo>
                <a:lnTo>
                  <a:pt x="480187" y="0"/>
                </a:lnTo>
              </a:path>
            </a:pathLst>
          </a:custGeom>
          <a:ln w="9525">
            <a:solidFill>
              <a:srgbClr val="A4A4A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 name="object 34"/>
          <p:cNvSpPr/>
          <p:nvPr/>
        </p:nvSpPr>
        <p:spPr>
          <a:xfrm>
            <a:off x="10425176" y="2414651"/>
            <a:ext cx="483870" cy="0"/>
          </a:xfrm>
          <a:custGeom>
            <a:avLst/>
            <a:gdLst/>
            <a:ahLst/>
            <a:cxnLst/>
            <a:rect l="l" t="t" r="r" b="b"/>
            <a:pathLst>
              <a:path w="483870">
                <a:moveTo>
                  <a:pt x="0" y="0"/>
                </a:moveTo>
                <a:lnTo>
                  <a:pt x="483870" y="0"/>
                </a:lnTo>
              </a:path>
            </a:pathLst>
          </a:custGeom>
          <a:ln w="9525">
            <a:solidFill>
              <a:srgbClr val="A4A4A4"/>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5" name="object 35"/>
          <p:cNvSpPr txBox="1"/>
          <p:nvPr/>
        </p:nvSpPr>
        <p:spPr>
          <a:xfrm>
            <a:off x="7076058" y="3255581"/>
            <a:ext cx="655955" cy="360045"/>
          </a:xfrm>
          <a:prstGeom prst="rect">
            <a:avLst/>
          </a:prstGeom>
        </p:spPr>
        <p:txBody>
          <a:bodyPr vert="horz" wrap="square" lIns="0" tIns="15875" rIns="0" bIns="0" rtlCol="0">
            <a:spAutoFit/>
          </a:bodyPr>
          <a:lstStyle/>
          <a:p>
            <a:pPr marL="12700" marR="0" lvl="0" indent="0" defTabSz="914400" eaLnBrk="1" fontAlgn="auto" latinLnBrk="0" hangingPunct="1">
              <a:lnSpc>
                <a:spcPts val="1300"/>
              </a:lnSpc>
              <a:spcBef>
                <a:spcPts val="125"/>
              </a:spcBef>
              <a:spcAft>
                <a:spcPts val="0"/>
              </a:spcAft>
              <a:buClrTx/>
              <a:buSzTx/>
              <a:buFontTx/>
              <a:buNone/>
              <a:tabLst/>
              <a:defRPr/>
            </a:pPr>
            <a:r>
              <a:rPr kumimoji="0" sz="1100" b="0" i="0" u="none" strike="noStrike" kern="0" cap="none" spc="-10" normalizeH="0" baseline="0" noProof="0" dirty="0">
                <a:ln>
                  <a:noFill/>
                </a:ln>
                <a:solidFill>
                  <a:srgbClr val="2B5ED7"/>
                </a:solidFill>
                <a:effectLst/>
                <a:uLnTx/>
                <a:uFillTx/>
                <a:latin typeface="Calibri"/>
                <a:cs typeface="Calibri"/>
              </a:rPr>
              <a:t>Legislation</a:t>
            </a:r>
            <a:endParaRPr kumimoji="0" sz="1100" b="0" i="0" u="none" strike="noStrike" kern="0" cap="none" spc="0" normalizeH="0" baseline="0" noProof="0">
              <a:ln>
                <a:noFill/>
              </a:ln>
              <a:solidFill>
                <a:sysClr val="windowText" lastClr="000000"/>
              </a:solidFill>
              <a:effectLst/>
              <a:uLnTx/>
              <a:uFillTx/>
              <a:latin typeface="Calibri"/>
              <a:cs typeface="Calibri"/>
            </a:endParaRPr>
          </a:p>
          <a:p>
            <a:pPr marL="69850" marR="0" lvl="0" indent="0" defTabSz="914400" eaLnBrk="1" fontAlgn="auto" latinLnBrk="0" hangingPunct="1">
              <a:lnSpc>
                <a:spcPts val="1300"/>
              </a:lnSpc>
              <a:spcBef>
                <a:spcPts val="0"/>
              </a:spcBef>
              <a:spcAft>
                <a:spcPts val="0"/>
              </a:spcAft>
              <a:buClrTx/>
              <a:buSzTx/>
              <a:buFontTx/>
              <a:buNone/>
              <a:tabLst/>
              <a:defRPr/>
            </a:pPr>
            <a:r>
              <a:rPr kumimoji="0" sz="1100" b="0" i="0" u="none" strike="noStrike" kern="0" cap="none" spc="-10" normalizeH="0" baseline="0" noProof="0" dirty="0">
                <a:ln>
                  <a:noFill/>
                </a:ln>
                <a:solidFill>
                  <a:srgbClr val="2B5ED7"/>
                </a:solidFill>
                <a:effectLst/>
                <a:uLnTx/>
                <a:uFillTx/>
                <a:latin typeface="Calibri"/>
                <a:cs typeface="Calibri"/>
              </a:rPr>
              <a:t>trilogues</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36" name="object 36"/>
          <p:cNvSpPr txBox="1"/>
          <p:nvPr/>
        </p:nvSpPr>
        <p:spPr>
          <a:xfrm>
            <a:off x="6904608" y="4641532"/>
            <a:ext cx="993775" cy="1198880"/>
          </a:xfrm>
          <a:prstGeom prst="rect">
            <a:avLst/>
          </a:prstGeom>
        </p:spPr>
        <p:txBody>
          <a:bodyPr vert="horz" wrap="square" lIns="0" tIns="16510" rIns="0" bIns="0" rtlCol="0">
            <a:spAutoFit/>
          </a:bodyPr>
          <a:lstStyle/>
          <a:p>
            <a:pPr marL="12700" marR="5080" lvl="0" indent="-1905" algn="ctr" defTabSz="914400" eaLnBrk="1" fontAlgn="auto" latinLnBrk="0" hangingPunct="1">
              <a:lnSpc>
                <a:spcPct val="99600"/>
              </a:lnSpc>
              <a:spcBef>
                <a:spcPts val="130"/>
              </a:spcBef>
              <a:spcAft>
                <a:spcPts val="0"/>
              </a:spcAft>
              <a:buClrTx/>
              <a:buSzTx/>
              <a:buFontTx/>
              <a:buNone/>
              <a:tabLst/>
              <a:defRPr/>
            </a:pPr>
            <a:r>
              <a:rPr kumimoji="0" sz="1100" b="0" i="0" u="none" strike="noStrike" kern="0" cap="none" spc="-10" normalizeH="0" baseline="0" noProof="0" dirty="0">
                <a:ln>
                  <a:noFill/>
                </a:ln>
                <a:solidFill>
                  <a:srgbClr val="F67875"/>
                </a:solidFill>
                <a:effectLst/>
                <a:uLnTx/>
                <a:uFillTx/>
                <a:latin typeface="Calibri"/>
                <a:cs typeface="Calibri"/>
              </a:rPr>
              <a:t>Technical </a:t>
            </a:r>
            <a:r>
              <a:rPr kumimoji="0" sz="1100" b="0" i="0" u="none" strike="noStrike" kern="0" cap="none" spc="0" normalizeH="0" baseline="0" noProof="0" dirty="0">
                <a:ln>
                  <a:noFill/>
                </a:ln>
                <a:solidFill>
                  <a:srgbClr val="F67875"/>
                </a:solidFill>
                <a:effectLst/>
                <a:uLnTx/>
                <a:uFillTx/>
                <a:latin typeface="Calibri"/>
                <a:cs typeface="Calibri"/>
              </a:rPr>
              <a:t>progress</a:t>
            </a:r>
            <a:r>
              <a:rPr kumimoji="0" sz="1100" b="0" i="0" u="none" strike="noStrike" kern="0" cap="none" spc="15" normalizeH="0" baseline="0" noProof="0" dirty="0">
                <a:ln>
                  <a:noFill/>
                </a:ln>
                <a:solidFill>
                  <a:srgbClr val="F67875"/>
                </a:solidFill>
                <a:effectLst/>
                <a:uLnTx/>
                <a:uFillTx/>
                <a:latin typeface="Calibri"/>
                <a:cs typeface="Calibri"/>
              </a:rPr>
              <a:t> </a:t>
            </a:r>
            <a:r>
              <a:rPr kumimoji="0" sz="1100" b="0" i="0" u="none" strike="noStrike" kern="0" cap="none" spc="-20" normalizeH="0" baseline="0" noProof="0" dirty="0">
                <a:ln>
                  <a:noFill/>
                </a:ln>
                <a:solidFill>
                  <a:srgbClr val="F67875"/>
                </a:solidFill>
                <a:effectLst/>
                <a:uLnTx/>
                <a:uFillTx/>
                <a:latin typeface="Calibri"/>
                <a:cs typeface="Calibri"/>
              </a:rPr>
              <a:t>(ARF </a:t>
            </a:r>
            <a:r>
              <a:rPr kumimoji="0" sz="1100" b="0" i="0" u="none" strike="noStrike" kern="0" cap="none" spc="10" normalizeH="0" baseline="0" noProof="0" dirty="0">
                <a:ln>
                  <a:noFill/>
                </a:ln>
                <a:solidFill>
                  <a:srgbClr val="F67875"/>
                </a:solidFill>
                <a:effectLst/>
                <a:uLnTx/>
                <a:uFillTx/>
                <a:latin typeface="Calibri"/>
                <a:cs typeface="Calibri"/>
              </a:rPr>
              <a:t>publications,</a:t>
            </a:r>
            <a:r>
              <a:rPr kumimoji="0" sz="1100" b="0" i="0" u="none" strike="noStrike" kern="0" cap="none" spc="-35" normalizeH="0" baseline="0" noProof="0" dirty="0">
                <a:ln>
                  <a:noFill/>
                </a:ln>
                <a:solidFill>
                  <a:srgbClr val="F67875"/>
                </a:solidFill>
                <a:effectLst/>
                <a:uLnTx/>
                <a:uFillTx/>
                <a:latin typeface="Calibri"/>
                <a:cs typeface="Calibri"/>
              </a:rPr>
              <a:t> </a:t>
            </a:r>
            <a:r>
              <a:rPr kumimoji="0" sz="1100" b="0" i="0" u="none" strike="noStrike" kern="0" cap="none" spc="-25" normalizeH="0" baseline="0" noProof="0" dirty="0">
                <a:ln>
                  <a:noFill/>
                </a:ln>
                <a:solidFill>
                  <a:srgbClr val="F67875"/>
                </a:solidFill>
                <a:effectLst/>
                <a:uLnTx/>
                <a:uFillTx/>
                <a:latin typeface="Calibri"/>
                <a:cs typeface="Calibri"/>
              </a:rPr>
              <a:t>LSP </a:t>
            </a:r>
            <a:r>
              <a:rPr kumimoji="0" sz="1100" b="0" i="0" u="none" strike="noStrike" kern="0" cap="none" spc="0" normalizeH="0" baseline="0" noProof="0" dirty="0">
                <a:ln>
                  <a:noFill/>
                </a:ln>
                <a:solidFill>
                  <a:srgbClr val="F67875"/>
                </a:solidFill>
                <a:effectLst/>
                <a:uLnTx/>
                <a:uFillTx/>
                <a:latin typeface="Calibri"/>
                <a:cs typeface="Calibri"/>
              </a:rPr>
              <a:t>kick-</a:t>
            </a:r>
            <a:r>
              <a:rPr kumimoji="0" sz="1100" b="0" i="0" u="none" strike="noStrike" kern="0" cap="none" spc="-20" normalizeH="0" baseline="0" noProof="0" dirty="0">
                <a:ln>
                  <a:noFill/>
                </a:ln>
                <a:solidFill>
                  <a:srgbClr val="F67875"/>
                </a:solidFill>
                <a:effectLst/>
                <a:uLnTx/>
                <a:uFillTx/>
                <a:latin typeface="Calibri"/>
                <a:cs typeface="Calibri"/>
              </a:rPr>
              <a:t>off, </a:t>
            </a:r>
            <a:r>
              <a:rPr kumimoji="0" sz="1100" b="0" i="0" u="none" strike="noStrike" kern="0" cap="none" spc="-10" normalizeH="0" baseline="0" noProof="0" dirty="0">
                <a:ln>
                  <a:noFill/>
                </a:ln>
                <a:solidFill>
                  <a:srgbClr val="F67875"/>
                </a:solidFill>
                <a:effectLst/>
                <a:uLnTx/>
                <a:uFillTx/>
                <a:latin typeface="Calibri"/>
                <a:cs typeface="Calibri"/>
              </a:rPr>
              <a:t>reference implementation work)</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grpSp>
        <p:nvGrpSpPr>
          <p:cNvPr id="37" name="object 37"/>
          <p:cNvGrpSpPr/>
          <p:nvPr/>
        </p:nvGrpSpPr>
        <p:grpSpPr>
          <a:xfrm>
            <a:off x="2821140" y="2656483"/>
            <a:ext cx="654685" cy="429895"/>
            <a:chOff x="2821140" y="2656483"/>
            <a:chExt cx="654685" cy="429895"/>
          </a:xfrm>
        </p:grpSpPr>
        <p:sp>
          <p:nvSpPr>
            <p:cNvPr id="38" name="object 38"/>
            <p:cNvSpPr/>
            <p:nvPr/>
          </p:nvSpPr>
          <p:spPr>
            <a:xfrm>
              <a:off x="2833840" y="2670399"/>
              <a:ext cx="628650" cy="403225"/>
            </a:xfrm>
            <a:custGeom>
              <a:avLst/>
              <a:gdLst/>
              <a:ahLst/>
              <a:cxnLst/>
              <a:rect l="l" t="t" r="r" b="b"/>
              <a:pathLst>
                <a:path w="628650" h="403225">
                  <a:moveTo>
                    <a:pt x="538442" y="0"/>
                  </a:moveTo>
                  <a:lnTo>
                    <a:pt x="521118" y="1299"/>
                  </a:lnTo>
                  <a:lnTo>
                    <a:pt x="469583" y="14133"/>
                  </a:lnTo>
                  <a:lnTo>
                    <a:pt x="422564" y="24647"/>
                  </a:lnTo>
                  <a:lnTo>
                    <a:pt x="336099" y="43148"/>
                  </a:lnTo>
                  <a:lnTo>
                    <a:pt x="293661" y="53353"/>
                  </a:lnTo>
                  <a:lnTo>
                    <a:pt x="249761" y="65673"/>
                  </a:lnTo>
                  <a:lnTo>
                    <a:pt x="202902" y="81216"/>
                  </a:lnTo>
                  <a:lnTo>
                    <a:pt x="151591" y="101091"/>
                  </a:lnTo>
                  <a:lnTo>
                    <a:pt x="94331" y="126406"/>
                  </a:lnTo>
                  <a:lnTo>
                    <a:pt x="13211" y="166256"/>
                  </a:lnTo>
                  <a:lnTo>
                    <a:pt x="0" y="194847"/>
                  </a:lnTo>
                  <a:lnTo>
                    <a:pt x="1942" y="212119"/>
                  </a:lnTo>
                  <a:lnTo>
                    <a:pt x="7881" y="253726"/>
                  </a:lnTo>
                  <a:lnTo>
                    <a:pt x="17738" y="291891"/>
                  </a:lnTo>
                  <a:lnTo>
                    <a:pt x="32714" y="330938"/>
                  </a:lnTo>
                  <a:lnTo>
                    <a:pt x="54012" y="375187"/>
                  </a:lnTo>
                  <a:lnTo>
                    <a:pt x="91303" y="403048"/>
                  </a:lnTo>
                  <a:lnTo>
                    <a:pt x="107860" y="402873"/>
                  </a:lnTo>
                  <a:lnTo>
                    <a:pt x="151893" y="386415"/>
                  </a:lnTo>
                  <a:lnTo>
                    <a:pt x="195526" y="368711"/>
                  </a:lnTo>
                  <a:lnTo>
                    <a:pt x="283892" y="331690"/>
                  </a:lnTo>
                  <a:lnTo>
                    <a:pt x="329777" y="313434"/>
                  </a:lnTo>
                  <a:lnTo>
                    <a:pt x="377562" y="296053"/>
                  </a:lnTo>
                  <a:lnTo>
                    <a:pt x="427825" y="280079"/>
                  </a:lnTo>
                  <a:lnTo>
                    <a:pt x="481139" y="266042"/>
                  </a:lnTo>
                  <a:lnTo>
                    <a:pt x="538080" y="254473"/>
                  </a:lnTo>
                  <a:lnTo>
                    <a:pt x="599223" y="245901"/>
                  </a:lnTo>
                  <a:lnTo>
                    <a:pt x="615356" y="236523"/>
                  </a:lnTo>
                  <a:lnTo>
                    <a:pt x="624941" y="223549"/>
                  </a:lnTo>
                  <a:lnTo>
                    <a:pt x="628620" y="208289"/>
                  </a:lnTo>
                  <a:lnTo>
                    <a:pt x="627036" y="192053"/>
                  </a:lnTo>
                  <a:lnTo>
                    <a:pt x="611665" y="156733"/>
                  </a:lnTo>
                  <a:lnTo>
                    <a:pt x="598937" y="116663"/>
                  </a:lnTo>
                  <a:lnTo>
                    <a:pt x="574839" y="28985"/>
                  </a:lnTo>
                  <a:lnTo>
                    <a:pt x="567088" y="14212"/>
                  </a:lnTo>
                  <a:lnTo>
                    <a:pt x="554360" y="4427"/>
                  </a:lnTo>
                  <a:lnTo>
                    <a:pt x="538442" y="0"/>
                  </a:lnTo>
                  <a:close/>
                </a:path>
              </a:pathLst>
            </a:custGeom>
            <a:solidFill>
              <a:srgbClr val="2B5E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9" name="object 39"/>
            <p:cNvSpPr/>
            <p:nvPr/>
          </p:nvSpPr>
          <p:spPr>
            <a:xfrm>
              <a:off x="2833840" y="2669183"/>
              <a:ext cx="629285" cy="404495"/>
            </a:xfrm>
            <a:custGeom>
              <a:avLst/>
              <a:gdLst/>
              <a:ahLst/>
              <a:cxnLst/>
              <a:rect l="l" t="t" r="r" b="b"/>
              <a:pathLst>
                <a:path w="629285" h="404494">
                  <a:moveTo>
                    <a:pt x="1942" y="213335"/>
                  </a:moveTo>
                  <a:lnTo>
                    <a:pt x="14962" y="168704"/>
                  </a:lnTo>
                  <a:lnTo>
                    <a:pt x="74280" y="145692"/>
                  </a:lnTo>
                  <a:lnTo>
                    <a:pt x="123478" y="128350"/>
                  </a:lnTo>
                  <a:lnTo>
                    <a:pt x="175707" y="108611"/>
                  </a:lnTo>
                  <a:lnTo>
                    <a:pt x="229455" y="87627"/>
                  </a:lnTo>
                  <a:lnTo>
                    <a:pt x="283209" y="66547"/>
                  </a:lnTo>
                  <a:lnTo>
                    <a:pt x="335456" y="46523"/>
                  </a:lnTo>
                  <a:lnTo>
                    <a:pt x="384682" y="28706"/>
                  </a:lnTo>
                  <a:lnTo>
                    <a:pt x="429374" y="14246"/>
                  </a:lnTo>
                  <a:lnTo>
                    <a:pt x="468020" y="4293"/>
                  </a:lnTo>
                  <a:lnTo>
                    <a:pt x="499106" y="0"/>
                  </a:lnTo>
                  <a:lnTo>
                    <a:pt x="521118" y="2515"/>
                  </a:lnTo>
                  <a:lnTo>
                    <a:pt x="537424" y="733"/>
                  </a:lnTo>
                  <a:lnTo>
                    <a:pt x="574839" y="30201"/>
                  </a:lnTo>
                  <a:lnTo>
                    <a:pt x="596300" y="76862"/>
                  </a:lnTo>
                  <a:lnTo>
                    <a:pt x="614219" y="147609"/>
                  </a:lnTo>
                  <a:lnTo>
                    <a:pt x="627036" y="193269"/>
                  </a:lnTo>
                  <a:lnTo>
                    <a:pt x="614713" y="238078"/>
                  </a:lnTo>
                  <a:lnTo>
                    <a:pt x="536506" y="262050"/>
                  </a:lnTo>
                  <a:lnTo>
                    <a:pt x="476091" y="276829"/>
                  </a:lnTo>
                  <a:lnTo>
                    <a:pt x="418247" y="291576"/>
                  </a:lnTo>
                  <a:lnTo>
                    <a:pt x="363243" y="306413"/>
                  </a:lnTo>
                  <a:lnTo>
                    <a:pt x="311346" y="321460"/>
                  </a:lnTo>
                  <a:lnTo>
                    <a:pt x="262825" y="336838"/>
                  </a:lnTo>
                  <a:lnTo>
                    <a:pt x="217947" y="352669"/>
                  </a:lnTo>
                  <a:lnTo>
                    <a:pt x="176982" y="369074"/>
                  </a:lnTo>
                  <a:lnTo>
                    <a:pt x="140197" y="386173"/>
                  </a:lnTo>
                  <a:lnTo>
                    <a:pt x="107860" y="404089"/>
                  </a:lnTo>
                  <a:lnTo>
                    <a:pt x="92303" y="404496"/>
                  </a:lnTo>
                  <a:lnTo>
                    <a:pt x="76269" y="399247"/>
                  </a:lnTo>
                  <a:lnTo>
                    <a:pt x="62569" y="389498"/>
                  </a:lnTo>
                  <a:lnTo>
                    <a:pt x="54012" y="376403"/>
                  </a:lnTo>
                  <a:lnTo>
                    <a:pt x="41233" y="329742"/>
                  </a:lnTo>
                  <a:lnTo>
                    <a:pt x="25786" y="291154"/>
                  </a:lnTo>
                  <a:lnTo>
                    <a:pt x="11435" y="254424"/>
                  </a:lnTo>
                  <a:lnTo>
                    <a:pt x="1942" y="213335"/>
                  </a:lnTo>
                  <a:close/>
                </a:path>
                <a:path w="629285" h="404494">
                  <a:moveTo>
                    <a:pt x="1942" y="213335"/>
                  </a:moveTo>
                  <a:lnTo>
                    <a:pt x="0" y="196063"/>
                  </a:lnTo>
                  <a:lnTo>
                    <a:pt x="3546" y="180220"/>
                  </a:lnTo>
                  <a:lnTo>
                    <a:pt x="13211" y="167472"/>
                  </a:lnTo>
                  <a:lnTo>
                    <a:pt x="29628" y="159487"/>
                  </a:lnTo>
                  <a:lnTo>
                    <a:pt x="94331" y="127622"/>
                  </a:lnTo>
                  <a:lnTo>
                    <a:pt x="151591" y="102307"/>
                  </a:lnTo>
                  <a:lnTo>
                    <a:pt x="202902" y="82432"/>
                  </a:lnTo>
                  <a:lnTo>
                    <a:pt x="249761" y="66889"/>
                  </a:lnTo>
                  <a:lnTo>
                    <a:pt x="293661" y="54569"/>
                  </a:lnTo>
                  <a:lnTo>
                    <a:pt x="336099" y="44364"/>
                  </a:lnTo>
                  <a:lnTo>
                    <a:pt x="378568" y="35165"/>
                  </a:lnTo>
                  <a:lnTo>
                    <a:pt x="422564" y="25863"/>
                  </a:lnTo>
                  <a:lnTo>
                    <a:pt x="469583" y="15349"/>
                  </a:lnTo>
                  <a:lnTo>
                    <a:pt x="521118" y="2515"/>
                  </a:lnTo>
                  <a:lnTo>
                    <a:pt x="538442" y="1215"/>
                  </a:lnTo>
                  <a:lnTo>
                    <a:pt x="554360" y="5642"/>
                  </a:lnTo>
                  <a:lnTo>
                    <a:pt x="567088" y="15427"/>
                  </a:lnTo>
                  <a:lnTo>
                    <a:pt x="574839" y="30201"/>
                  </a:lnTo>
                  <a:lnTo>
                    <a:pt x="587210" y="74736"/>
                  </a:lnTo>
                  <a:lnTo>
                    <a:pt x="598937" y="117879"/>
                  </a:lnTo>
                  <a:lnTo>
                    <a:pt x="611665" y="157949"/>
                  </a:lnTo>
                  <a:lnTo>
                    <a:pt x="627036" y="193269"/>
                  </a:lnTo>
                  <a:lnTo>
                    <a:pt x="628620" y="209505"/>
                  </a:lnTo>
                  <a:lnTo>
                    <a:pt x="624941" y="224765"/>
                  </a:lnTo>
                  <a:lnTo>
                    <a:pt x="615356" y="237739"/>
                  </a:lnTo>
                  <a:lnTo>
                    <a:pt x="599223" y="247117"/>
                  </a:lnTo>
                  <a:lnTo>
                    <a:pt x="538080" y="255689"/>
                  </a:lnTo>
                  <a:lnTo>
                    <a:pt x="481139" y="267258"/>
                  </a:lnTo>
                  <a:lnTo>
                    <a:pt x="427825" y="281295"/>
                  </a:lnTo>
                  <a:lnTo>
                    <a:pt x="377562" y="297269"/>
                  </a:lnTo>
                  <a:lnTo>
                    <a:pt x="329777" y="314649"/>
                  </a:lnTo>
                  <a:lnTo>
                    <a:pt x="283892" y="332906"/>
                  </a:lnTo>
                  <a:lnTo>
                    <a:pt x="239334" y="351509"/>
                  </a:lnTo>
                  <a:lnTo>
                    <a:pt x="195526" y="369927"/>
                  </a:lnTo>
                  <a:lnTo>
                    <a:pt x="151893" y="387631"/>
                  </a:lnTo>
                  <a:lnTo>
                    <a:pt x="107860" y="404089"/>
                  </a:lnTo>
                  <a:lnTo>
                    <a:pt x="91303" y="404264"/>
                  </a:lnTo>
                  <a:lnTo>
                    <a:pt x="76650" y="399676"/>
                  </a:lnTo>
                  <a:lnTo>
                    <a:pt x="32714" y="332153"/>
                  </a:lnTo>
                  <a:lnTo>
                    <a:pt x="17738" y="293107"/>
                  </a:lnTo>
                  <a:lnTo>
                    <a:pt x="7881" y="254941"/>
                  </a:lnTo>
                  <a:lnTo>
                    <a:pt x="1942" y="213335"/>
                  </a:lnTo>
                  <a:close/>
                </a:path>
              </a:pathLst>
            </a:custGeom>
            <a:ln w="25400">
              <a:solidFill>
                <a:srgbClr val="DCF1C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0" name="object 40"/>
            <p:cNvSpPr/>
            <p:nvPr/>
          </p:nvSpPr>
          <p:spPr>
            <a:xfrm>
              <a:off x="3015106" y="2790951"/>
              <a:ext cx="263525" cy="154940"/>
            </a:xfrm>
            <a:custGeom>
              <a:avLst/>
              <a:gdLst/>
              <a:ahLst/>
              <a:cxnLst/>
              <a:rect l="l" t="t" r="r" b="b"/>
              <a:pathLst>
                <a:path w="263525" h="154939">
                  <a:moveTo>
                    <a:pt x="13716" y="76835"/>
                  </a:moveTo>
                  <a:lnTo>
                    <a:pt x="12445" y="76835"/>
                  </a:lnTo>
                  <a:lnTo>
                    <a:pt x="11684" y="76962"/>
                  </a:lnTo>
                  <a:lnTo>
                    <a:pt x="10668" y="77088"/>
                  </a:lnTo>
                  <a:lnTo>
                    <a:pt x="9651" y="77343"/>
                  </a:lnTo>
                  <a:lnTo>
                    <a:pt x="8381" y="77597"/>
                  </a:lnTo>
                  <a:lnTo>
                    <a:pt x="6985" y="78105"/>
                  </a:lnTo>
                  <a:lnTo>
                    <a:pt x="4318" y="78994"/>
                  </a:lnTo>
                  <a:lnTo>
                    <a:pt x="3301" y="79501"/>
                  </a:lnTo>
                  <a:lnTo>
                    <a:pt x="2412" y="79883"/>
                  </a:lnTo>
                  <a:lnTo>
                    <a:pt x="1650" y="80263"/>
                  </a:lnTo>
                  <a:lnTo>
                    <a:pt x="635" y="81025"/>
                  </a:lnTo>
                  <a:lnTo>
                    <a:pt x="254" y="81407"/>
                  </a:lnTo>
                  <a:lnTo>
                    <a:pt x="0" y="82169"/>
                  </a:lnTo>
                  <a:lnTo>
                    <a:pt x="0" y="82550"/>
                  </a:lnTo>
                  <a:lnTo>
                    <a:pt x="21717" y="150622"/>
                  </a:lnTo>
                  <a:lnTo>
                    <a:pt x="22225" y="152273"/>
                  </a:lnTo>
                  <a:lnTo>
                    <a:pt x="23113" y="153415"/>
                  </a:lnTo>
                  <a:lnTo>
                    <a:pt x="24130" y="153924"/>
                  </a:lnTo>
                  <a:lnTo>
                    <a:pt x="25273" y="154305"/>
                  </a:lnTo>
                  <a:lnTo>
                    <a:pt x="26416" y="154432"/>
                  </a:lnTo>
                  <a:lnTo>
                    <a:pt x="27686" y="153924"/>
                  </a:lnTo>
                  <a:lnTo>
                    <a:pt x="62230" y="143001"/>
                  </a:lnTo>
                  <a:lnTo>
                    <a:pt x="62611" y="142748"/>
                  </a:lnTo>
                  <a:lnTo>
                    <a:pt x="62737" y="142367"/>
                  </a:lnTo>
                  <a:lnTo>
                    <a:pt x="62992" y="142112"/>
                  </a:lnTo>
                  <a:lnTo>
                    <a:pt x="62992" y="138937"/>
                  </a:lnTo>
                  <a:lnTo>
                    <a:pt x="62706" y="138049"/>
                  </a:lnTo>
                  <a:lnTo>
                    <a:pt x="34417" y="138049"/>
                  </a:lnTo>
                  <a:lnTo>
                    <a:pt x="15240" y="78105"/>
                  </a:lnTo>
                  <a:lnTo>
                    <a:pt x="15113" y="77597"/>
                  </a:lnTo>
                  <a:lnTo>
                    <a:pt x="14986" y="77470"/>
                  </a:lnTo>
                  <a:lnTo>
                    <a:pt x="14224" y="76962"/>
                  </a:lnTo>
                  <a:lnTo>
                    <a:pt x="13716" y="76835"/>
                  </a:lnTo>
                  <a:close/>
                </a:path>
                <a:path w="263525" h="154939">
                  <a:moveTo>
                    <a:pt x="58674" y="130428"/>
                  </a:moveTo>
                  <a:lnTo>
                    <a:pt x="58293" y="130428"/>
                  </a:lnTo>
                  <a:lnTo>
                    <a:pt x="34417" y="138049"/>
                  </a:lnTo>
                  <a:lnTo>
                    <a:pt x="62706" y="138049"/>
                  </a:lnTo>
                  <a:lnTo>
                    <a:pt x="62484" y="137160"/>
                  </a:lnTo>
                  <a:lnTo>
                    <a:pt x="62230" y="136017"/>
                  </a:lnTo>
                  <a:lnTo>
                    <a:pt x="59055" y="130556"/>
                  </a:lnTo>
                  <a:lnTo>
                    <a:pt x="58674" y="130428"/>
                  </a:lnTo>
                  <a:close/>
                </a:path>
                <a:path w="263525" h="154939">
                  <a:moveTo>
                    <a:pt x="90169" y="72389"/>
                  </a:moveTo>
                  <a:lnTo>
                    <a:pt x="86232" y="72898"/>
                  </a:lnTo>
                  <a:lnTo>
                    <a:pt x="81915" y="74295"/>
                  </a:lnTo>
                  <a:lnTo>
                    <a:pt x="77850" y="75564"/>
                  </a:lnTo>
                  <a:lnTo>
                    <a:pt x="65219" y="88392"/>
                  </a:lnTo>
                  <a:lnTo>
                    <a:pt x="63754" y="91567"/>
                  </a:lnTo>
                  <a:lnTo>
                    <a:pt x="62992" y="95250"/>
                  </a:lnTo>
                  <a:lnTo>
                    <a:pt x="62992" y="103250"/>
                  </a:lnTo>
                  <a:lnTo>
                    <a:pt x="85343" y="133858"/>
                  </a:lnTo>
                  <a:lnTo>
                    <a:pt x="89154" y="133858"/>
                  </a:lnTo>
                  <a:lnTo>
                    <a:pt x="92963" y="133985"/>
                  </a:lnTo>
                  <a:lnTo>
                    <a:pt x="119761" y="121538"/>
                  </a:lnTo>
                  <a:lnTo>
                    <a:pt x="92837" y="121538"/>
                  </a:lnTo>
                  <a:lnTo>
                    <a:pt x="90805" y="121412"/>
                  </a:lnTo>
                  <a:lnTo>
                    <a:pt x="80899" y="110617"/>
                  </a:lnTo>
                  <a:lnTo>
                    <a:pt x="110163" y="101219"/>
                  </a:lnTo>
                  <a:lnTo>
                    <a:pt x="77978" y="101219"/>
                  </a:lnTo>
                  <a:lnTo>
                    <a:pt x="77469" y="99440"/>
                  </a:lnTo>
                  <a:lnTo>
                    <a:pt x="77216" y="97662"/>
                  </a:lnTo>
                  <a:lnTo>
                    <a:pt x="77179" y="97155"/>
                  </a:lnTo>
                  <a:lnTo>
                    <a:pt x="77110" y="93980"/>
                  </a:lnTo>
                  <a:lnTo>
                    <a:pt x="77343" y="92583"/>
                  </a:lnTo>
                  <a:lnTo>
                    <a:pt x="88518" y="83438"/>
                  </a:lnTo>
                  <a:lnTo>
                    <a:pt x="110508" y="83438"/>
                  </a:lnTo>
                  <a:lnTo>
                    <a:pt x="109600" y="82169"/>
                  </a:lnTo>
                  <a:lnTo>
                    <a:pt x="107695" y="79375"/>
                  </a:lnTo>
                  <a:lnTo>
                    <a:pt x="105410" y="77088"/>
                  </a:lnTo>
                  <a:lnTo>
                    <a:pt x="102743" y="75564"/>
                  </a:lnTo>
                  <a:lnTo>
                    <a:pt x="100075" y="73913"/>
                  </a:lnTo>
                  <a:lnTo>
                    <a:pt x="97028" y="72898"/>
                  </a:lnTo>
                  <a:lnTo>
                    <a:pt x="90169" y="72389"/>
                  </a:lnTo>
                  <a:close/>
                </a:path>
                <a:path w="263525" h="154939">
                  <a:moveTo>
                    <a:pt x="116712" y="111251"/>
                  </a:moveTo>
                  <a:lnTo>
                    <a:pt x="116205" y="111251"/>
                  </a:lnTo>
                  <a:lnTo>
                    <a:pt x="115824" y="111378"/>
                  </a:lnTo>
                  <a:lnTo>
                    <a:pt x="115188" y="111506"/>
                  </a:lnTo>
                  <a:lnTo>
                    <a:pt x="113792" y="112649"/>
                  </a:lnTo>
                  <a:lnTo>
                    <a:pt x="112903" y="113284"/>
                  </a:lnTo>
                  <a:lnTo>
                    <a:pt x="111887" y="114046"/>
                  </a:lnTo>
                  <a:lnTo>
                    <a:pt x="109347" y="115824"/>
                  </a:lnTo>
                  <a:lnTo>
                    <a:pt x="107823" y="116839"/>
                  </a:lnTo>
                  <a:lnTo>
                    <a:pt x="106044" y="117728"/>
                  </a:lnTo>
                  <a:lnTo>
                    <a:pt x="104267" y="118745"/>
                  </a:lnTo>
                  <a:lnTo>
                    <a:pt x="102107" y="119634"/>
                  </a:lnTo>
                  <a:lnTo>
                    <a:pt x="99568" y="120396"/>
                  </a:lnTo>
                  <a:lnTo>
                    <a:pt x="97028" y="121285"/>
                  </a:lnTo>
                  <a:lnTo>
                    <a:pt x="94868" y="121538"/>
                  </a:lnTo>
                  <a:lnTo>
                    <a:pt x="119761" y="121538"/>
                  </a:lnTo>
                  <a:lnTo>
                    <a:pt x="119930" y="121285"/>
                  </a:lnTo>
                  <a:lnTo>
                    <a:pt x="120015" y="120776"/>
                  </a:lnTo>
                  <a:lnTo>
                    <a:pt x="120015" y="118363"/>
                  </a:lnTo>
                  <a:lnTo>
                    <a:pt x="119761" y="117728"/>
                  </a:lnTo>
                  <a:lnTo>
                    <a:pt x="119470" y="116332"/>
                  </a:lnTo>
                  <a:lnTo>
                    <a:pt x="119253" y="115570"/>
                  </a:lnTo>
                  <a:lnTo>
                    <a:pt x="118872" y="114553"/>
                  </a:lnTo>
                  <a:lnTo>
                    <a:pt x="118618" y="113792"/>
                  </a:lnTo>
                  <a:lnTo>
                    <a:pt x="118110" y="112522"/>
                  </a:lnTo>
                  <a:lnTo>
                    <a:pt x="117856" y="112140"/>
                  </a:lnTo>
                  <a:lnTo>
                    <a:pt x="117601" y="111887"/>
                  </a:lnTo>
                  <a:lnTo>
                    <a:pt x="117348" y="111506"/>
                  </a:lnTo>
                  <a:lnTo>
                    <a:pt x="116967" y="111378"/>
                  </a:lnTo>
                  <a:lnTo>
                    <a:pt x="116712" y="111251"/>
                  </a:lnTo>
                  <a:close/>
                </a:path>
                <a:path w="263525" h="154939">
                  <a:moveTo>
                    <a:pt x="110508" y="83438"/>
                  </a:moveTo>
                  <a:lnTo>
                    <a:pt x="88518" y="83438"/>
                  </a:lnTo>
                  <a:lnTo>
                    <a:pt x="91567" y="83820"/>
                  </a:lnTo>
                  <a:lnTo>
                    <a:pt x="94106" y="85471"/>
                  </a:lnTo>
                  <a:lnTo>
                    <a:pt x="96519" y="87249"/>
                  </a:lnTo>
                  <a:lnTo>
                    <a:pt x="98425" y="90170"/>
                  </a:lnTo>
                  <a:lnTo>
                    <a:pt x="99568" y="94361"/>
                  </a:lnTo>
                  <a:lnTo>
                    <a:pt x="77978" y="101219"/>
                  </a:lnTo>
                  <a:lnTo>
                    <a:pt x="110163" y="101219"/>
                  </a:lnTo>
                  <a:lnTo>
                    <a:pt x="112141" y="100584"/>
                  </a:lnTo>
                  <a:lnTo>
                    <a:pt x="113537" y="100202"/>
                  </a:lnTo>
                  <a:lnTo>
                    <a:pt x="114554" y="99440"/>
                  </a:lnTo>
                  <a:lnTo>
                    <a:pt x="115569" y="97155"/>
                  </a:lnTo>
                  <a:lnTo>
                    <a:pt x="115569" y="95758"/>
                  </a:lnTo>
                  <a:lnTo>
                    <a:pt x="114935" y="93980"/>
                  </a:lnTo>
                  <a:lnTo>
                    <a:pt x="114132" y="91567"/>
                  </a:lnTo>
                  <a:lnTo>
                    <a:pt x="113030" y="88137"/>
                  </a:lnTo>
                  <a:lnTo>
                    <a:pt x="111506" y="84836"/>
                  </a:lnTo>
                  <a:lnTo>
                    <a:pt x="110508" y="83438"/>
                  </a:lnTo>
                  <a:close/>
                </a:path>
                <a:path w="263525" h="154939">
                  <a:moveTo>
                    <a:pt x="168782" y="49529"/>
                  </a:moveTo>
                  <a:lnTo>
                    <a:pt x="166750" y="49529"/>
                  </a:lnTo>
                  <a:lnTo>
                    <a:pt x="150494" y="54610"/>
                  </a:lnTo>
                  <a:lnTo>
                    <a:pt x="147700" y="54610"/>
                  </a:lnTo>
                  <a:lnTo>
                    <a:pt x="144525" y="55879"/>
                  </a:lnTo>
                  <a:lnTo>
                    <a:pt x="141350" y="55879"/>
                  </a:lnTo>
                  <a:lnTo>
                    <a:pt x="138175" y="57150"/>
                  </a:lnTo>
                  <a:lnTo>
                    <a:pt x="135509" y="58419"/>
                  </a:lnTo>
                  <a:lnTo>
                    <a:pt x="133095" y="59689"/>
                  </a:lnTo>
                  <a:lnTo>
                    <a:pt x="130810" y="62229"/>
                  </a:lnTo>
                  <a:lnTo>
                    <a:pt x="129031" y="63500"/>
                  </a:lnTo>
                  <a:lnTo>
                    <a:pt x="126237" y="68579"/>
                  </a:lnTo>
                  <a:lnTo>
                    <a:pt x="125475" y="71119"/>
                  </a:lnTo>
                  <a:lnTo>
                    <a:pt x="125094" y="73660"/>
                  </a:lnTo>
                  <a:lnTo>
                    <a:pt x="124968" y="77469"/>
                  </a:lnTo>
                  <a:lnTo>
                    <a:pt x="125094" y="78739"/>
                  </a:lnTo>
                  <a:lnTo>
                    <a:pt x="134366" y="92710"/>
                  </a:lnTo>
                  <a:lnTo>
                    <a:pt x="133095" y="93979"/>
                  </a:lnTo>
                  <a:lnTo>
                    <a:pt x="132334" y="96519"/>
                  </a:lnTo>
                  <a:lnTo>
                    <a:pt x="131953" y="99060"/>
                  </a:lnTo>
                  <a:lnTo>
                    <a:pt x="131444" y="101600"/>
                  </a:lnTo>
                  <a:lnTo>
                    <a:pt x="131572" y="102869"/>
                  </a:lnTo>
                  <a:lnTo>
                    <a:pt x="132334" y="105410"/>
                  </a:lnTo>
                  <a:lnTo>
                    <a:pt x="132969" y="107950"/>
                  </a:lnTo>
                  <a:lnTo>
                    <a:pt x="133857" y="109219"/>
                  </a:lnTo>
                  <a:lnTo>
                    <a:pt x="136651" y="111760"/>
                  </a:lnTo>
                  <a:lnTo>
                    <a:pt x="138303" y="111760"/>
                  </a:lnTo>
                  <a:lnTo>
                    <a:pt x="140207" y="113029"/>
                  </a:lnTo>
                  <a:lnTo>
                    <a:pt x="136651" y="120650"/>
                  </a:lnTo>
                  <a:lnTo>
                    <a:pt x="136270" y="121919"/>
                  </a:lnTo>
                  <a:lnTo>
                    <a:pt x="136144" y="123189"/>
                  </a:lnTo>
                  <a:lnTo>
                    <a:pt x="136270" y="124460"/>
                  </a:lnTo>
                  <a:lnTo>
                    <a:pt x="136525" y="125729"/>
                  </a:lnTo>
                  <a:lnTo>
                    <a:pt x="137541" y="129539"/>
                  </a:lnTo>
                  <a:lnTo>
                    <a:pt x="138556" y="130810"/>
                  </a:lnTo>
                  <a:lnTo>
                    <a:pt x="140081" y="133350"/>
                  </a:lnTo>
                  <a:lnTo>
                    <a:pt x="141478" y="134619"/>
                  </a:lnTo>
                  <a:lnTo>
                    <a:pt x="143382" y="134619"/>
                  </a:lnTo>
                  <a:lnTo>
                    <a:pt x="145795" y="135889"/>
                  </a:lnTo>
                  <a:lnTo>
                    <a:pt x="157606" y="135889"/>
                  </a:lnTo>
                  <a:lnTo>
                    <a:pt x="161417" y="134619"/>
                  </a:lnTo>
                  <a:lnTo>
                    <a:pt x="170306" y="132079"/>
                  </a:lnTo>
                  <a:lnTo>
                    <a:pt x="174117" y="130810"/>
                  </a:lnTo>
                  <a:lnTo>
                    <a:pt x="177165" y="128269"/>
                  </a:lnTo>
                  <a:lnTo>
                    <a:pt x="180212" y="127000"/>
                  </a:lnTo>
                  <a:lnTo>
                    <a:pt x="181419" y="125729"/>
                  </a:lnTo>
                  <a:lnTo>
                    <a:pt x="156844" y="125729"/>
                  </a:lnTo>
                  <a:lnTo>
                    <a:pt x="152400" y="124460"/>
                  </a:lnTo>
                  <a:lnTo>
                    <a:pt x="150875" y="123189"/>
                  </a:lnTo>
                  <a:lnTo>
                    <a:pt x="150241" y="121919"/>
                  </a:lnTo>
                  <a:lnTo>
                    <a:pt x="149860" y="119379"/>
                  </a:lnTo>
                  <a:lnTo>
                    <a:pt x="149860" y="118110"/>
                  </a:lnTo>
                  <a:lnTo>
                    <a:pt x="150113" y="116839"/>
                  </a:lnTo>
                  <a:lnTo>
                    <a:pt x="150241" y="116839"/>
                  </a:lnTo>
                  <a:lnTo>
                    <a:pt x="150494" y="115569"/>
                  </a:lnTo>
                  <a:lnTo>
                    <a:pt x="150875" y="115569"/>
                  </a:lnTo>
                  <a:lnTo>
                    <a:pt x="151256" y="114300"/>
                  </a:lnTo>
                  <a:lnTo>
                    <a:pt x="151892" y="113029"/>
                  </a:lnTo>
                  <a:lnTo>
                    <a:pt x="152654" y="111760"/>
                  </a:lnTo>
                  <a:lnTo>
                    <a:pt x="162941" y="109219"/>
                  </a:lnTo>
                  <a:lnTo>
                    <a:pt x="165481" y="107950"/>
                  </a:lnTo>
                  <a:lnTo>
                    <a:pt x="187198" y="107950"/>
                  </a:lnTo>
                  <a:lnTo>
                    <a:pt x="186055" y="104139"/>
                  </a:lnTo>
                  <a:lnTo>
                    <a:pt x="185038" y="102869"/>
                  </a:lnTo>
                  <a:lnTo>
                    <a:pt x="184107" y="101600"/>
                  </a:lnTo>
                  <a:lnTo>
                    <a:pt x="146431" y="101600"/>
                  </a:lnTo>
                  <a:lnTo>
                    <a:pt x="145287" y="100329"/>
                  </a:lnTo>
                  <a:lnTo>
                    <a:pt x="144525" y="100329"/>
                  </a:lnTo>
                  <a:lnTo>
                    <a:pt x="143891" y="97789"/>
                  </a:lnTo>
                  <a:lnTo>
                    <a:pt x="143763" y="97789"/>
                  </a:lnTo>
                  <a:lnTo>
                    <a:pt x="143891" y="96519"/>
                  </a:lnTo>
                  <a:lnTo>
                    <a:pt x="144144" y="95250"/>
                  </a:lnTo>
                  <a:lnTo>
                    <a:pt x="144272" y="95250"/>
                  </a:lnTo>
                  <a:lnTo>
                    <a:pt x="144653" y="93979"/>
                  </a:lnTo>
                  <a:lnTo>
                    <a:pt x="151765" y="93979"/>
                  </a:lnTo>
                  <a:lnTo>
                    <a:pt x="156718" y="92710"/>
                  </a:lnTo>
                  <a:lnTo>
                    <a:pt x="159512" y="91439"/>
                  </a:lnTo>
                  <a:lnTo>
                    <a:pt x="161798" y="90169"/>
                  </a:lnTo>
                  <a:lnTo>
                    <a:pt x="164211" y="87629"/>
                  </a:lnTo>
                  <a:lnTo>
                    <a:pt x="165988" y="86360"/>
                  </a:lnTo>
                  <a:lnTo>
                    <a:pt x="166687" y="85089"/>
                  </a:lnTo>
                  <a:lnTo>
                    <a:pt x="145034" y="85089"/>
                  </a:lnTo>
                  <a:lnTo>
                    <a:pt x="140969" y="82550"/>
                  </a:lnTo>
                  <a:lnTo>
                    <a:pt x="139573" y="80010"/>
                  </a:lnTo>
                  <a:lnTo>
                    <a:pt x="138430" y="76200"/>
                  </a:lnTo>
                  <a:lnTo>
                    <a:pt x="138175" y="76200"/>
                  </a:lnTo>
                  <a:lnTo>
                    <a:pt x="138175" y="73660"/>
                  </a:lnTo>
                  <a:lnTo>
                    <a:pt x="138430" y="72389"/>
                  </a:lnTo>
                  <a:lnTo>
                    <a:pt x="138811" y="71119"/>
                  </a:lnTo>
                  <a:lnTo>
                    <a:pt x="139319" y="69850"/>
                  </a:lnTo>
                  <a:lnTo>
                    <a:pt x="139954" y="68579"/>
                  </a:lnTo>
                  <a:lnTo>
                    <a:pt x="141859" y="67310"/>
                  </a:lnTo>
                  <a:lnTo>
                    <a:pt x="143001" y="66039"/>
                  </a:lnTo>
                  <a:lnTo>
                    <a:pt x="167767" y="66039"/>
                  </a:lnTo>
                  <a:lnTo>
                    <a:pt x="167005" y="64769"/>
                  </a:lnTo>
                  <a:lnTo>
                    <a:pt x="166369" y="63500"/>
                  </a:lnTo>
                  <a:lnTo>
                    <a:pt x="165354" y="62229"/>
                  </a:lnTo>
                  <a:lnTo>
                    <a:pt x="164211" y="62229"/>
                  </a:lnTo>
                  <a:lnTo>
                    <a:pt x="170306" y="59689"/>
                  </a:lnTo>
                  <a:lnTo>
                    <a:pt x="171323" y="59689"/>
                  </a:lnTo>
                  <a:lnTo>
                    <a:pt x="171576" y="57150"/>
                  </a:lnTo>
                  <a:lnTo>
                    <a:pt x="171323" y="55879"/>
                  </a:lnTo>
                  <a:lnTo>
                    <a:pt x="170687" y="54610"/>
                  </a:lnTo>
                  <a:lnTo>
                    <a:pt x="170053" y="52069"/>
                  </a:lnTo>
                  <a:lnTo>
                    <a:pt x="168782" y="49529"/>
                  </a:lnTo>
                  <a:close/>
                </a:path>
                <a:path w="263525" h="154939">
                  <a:moveTo>
                    <a:pt x="187198" y="107950"/>
                  </a:moveTo>
                  <a:lnTo>
                    <a:pt x="167512" y="107950"/>
                  </a:lnTo>
                  <a:lnTo>
                    <a:pt x="169163" y="109219"/>
                  </a:lnTo>
                  <a:lnTo>
                    <a:pt x="170815" y="109219"/>
                  </a:lnTo>
                  <a:lnTo>
                    <a:pt x="171957" y="110489"/>
                  </a:lnTo>
                  <a:lnTo>
                    <a:pt x="172466" y="111760"/>
                  </a:lnTo>
                  <a:lnTo>
                    <a:pt x="172847" y="113029"/>
                  </a:lnTo>
                  <a:lnTo>
                    <a:pt x="172847" y="115569"/>
                  </a:lnTo>
                  <a:lnTo>
                    <a:pt x="172719" y="116839"/>
                  </a:lnTo>
                  <a:lnTo>
                    <a:pt x="172338" y="116839"/>
                  </a:lnTo>
                  <a:lnTo>
                    <a:pt x="171704" y="118110"/>
                  </a:lnTo>
                  <a:lnTo>
                    <a:pt x="170942" y="119379"/>
                  </a:lnTo>
                  <a:lnTo>
                    <a:pt x="169925" y="120650"/>
                  </a:lnTo>
                  <a:lnTo>
                    <a:pt x="168656" y="120650"/>
                  </a:lnTo>
                  <a:lnTo>
                    <a:pt x="167259" y="121919"/>
                  </a:lnTo>
                  <a:lnTo>
                    <a:pt x="165481" y="123189"/>
                  </a:lnTo>
                  <a:lnTo>
                    <a:pt x="163322" y="123189"/>
                  </a:lnTo>
                  <a:lnTo>
                    <a:pt x="159766" y="124460"/>
                  </a:lnTo>
                  <a:lnTo>
                    <a:pt x="156844" y="125729"/>
                  </a:lnTo>
                  <a:lnTo>
                    <a:pt x="181419" y="125729"/>
                  </a:lnTo>
                  <a:lnTo>
                    <a:pt x="182625" y="124460"/>
                  </a:lnTo>
                  <a:lnTo>
                    <a:pt x="185928" y="119379"/>
                  </a:lnTo>
                  <a:lnTo>
                    <a:pt x="187070" y="116839"/>
                  </a:lnTo>
                  <a:lnTo>
                    <a:pt x="187832" y="111760"/>
                  </a:lnTo>
                  <a:lnTo>
                    <a:pt x="187579" y="109219"/>
                  </a:lnTo>
                  <a:lnTo>
                    <a:pt x="187198" y="107950"/>
                  </a:lnTo>
                  <a:close/>
                </a:path>
                <a:path w="263525" h="154939">
                  <a:moveTo>
                    <a:pt x="176530" y="96519"/>
                  </a:moveTo>
                  <a:lnTo>
                    <a:pt x="166624" y="96519"/>
                  </a:lnTo>
                  <a:lnTo>
                    <a:pt x="163575" y="97789"/>
                  </a:lnTo>
                  <a:lnTo>
                    <a:pt x="149225" y="101600"/>
                  </a:lnTo>
                  <a:lnTo>
                    <a:pt x="184107" y="101600"/>
                  </a:lnTo>
                  <a:lnTo>
                    <a:pt x="182244" y="99060"/>
                  </a:lnTo>
                  <a:lnTo>
                    <a:pt x="180467" y="97789"/>
                  </a:lnTo>
                  <a:lnTo>
                    <a:pt x="178562" y="97789"/>
                  </a:lnTo>
                  <a:lnTo>
                    <a:pt x="176530" y="96519"/>
                  </a:lnTo>
                  <a:close/>
                </a:path>
                <a:path w="263525" h="154939">
                  <a:moveTo>
                    <a:pt x="226212" y="48260"/>
                  </a:moveTo>
                  <a:lnTo>
                    <a:pt x="207391" y="48260"/>
                  </a:lnTo>
                  <a:lnTo>
                    <a:pt x="208406" y="49529"/>
                  </a:lnTo>
                  <a:lnTo>
                    <a:pt x="209423" y="49529"/>
                  </a:lnTo>
                  <a:lnTo>
                    <a:pt x="210312" y="50800"/>
                  </a:lnTo>
                  <a:lnTo>
                    <a:pt x="210947" y="52069"/>
                  </a:lnTo>
                  <a:lnTo>
                    <a:pt x="211709" y="53339"/>
                  </a:lnTo>
                  <a:lnTo>
                    <a:pt x="212344" y="54610"/>
                  </a:lnTo>
                  <a:lnTo>
                    <a:pt x="213868" y="58419"/>
                  </a:lnTo>
                  <a:lnTo>
                    <a:pt x="208787" y="60960"/>
                  </a:lnTo>
                  <a:lnTo>
                    <a:pt x="204216" y="62229"/>
                  </a:lnTo>
                  <a:lnTo>
                    <a:pt x="200279" y="63500"/>
                  </a:lnTo>
                  <a:lnTo>
                    <a:pt x="197104" y="66039"/>
                  </a:lnTo>
                  <a:lnTo>
                    <a:pt x="193801" y="67310"/>
                  </a:lnTo>
                  <a:lnTo>
                    <a:pt x="191262" y="69850"/>
                  </a:lnTo>
                  <a:lnTo>
                    <a:pt x="185674" y="83819"/>
                  </a:lnTo>
                  <a:lnTo>
                    <a:pt x="186690" y="86360"/>
                  </a:lnTo>
                  <a:lnTo>
                    <a:pt x="187579" y="90169"/>
                  </a:lnTo>
                  <a:lnTo>
                    <a:pt x="188849" y="91439"/>
                  </a:lnTo>
                  <a:lnTo>
                    <a:pt x="190373" y="93979"/>
                  </a:lnTo>
                  <a:lnTo>
                    <a:pt x="192024" y="95250"/>
                  </a:lnTo>
                  <a:lnTo>
                    <a:pt x="193801" y="96519"/>
                  </a:lnTo>
                  <a:lnTo>
                    <a:pt x="198119" y="99060"/>
                  </a:lnTo>
                  <a:lnTo>
                    <a:pt x="205359" y="99060"/>
                  </a:lnTo>
                  <a:lnTo>
                    <a:pt x="208025" y="97789"/>
                  </a:lnTo>
                  <a:lnTo>
                    <a:pt x="210693" y="97789"/>
                  </a:lnTo>
                  <a:lnTo>
                    <a:pt x="223266" y="87629"/>
                  </a:lnTo>
                  <a:lnTo>
                    <a:pt x="206120" y="87629"/>
                  </a:lnTo>
                  <a:lnTo>
                    <a:pt x="202565" y="85089"/>
                  </a:lnTo>
                  <a:lnTo>
                    <a:pt x="201422" y="83819"/>
                  </a:lnTo>
                  <a:lnTo>
                    <a:pt x="200660" y="82550"/>
                  </a:lnTo>
                  <a:lnTo>
                    <a:pt x="200279" y="81279"/>
                  </a:lnTo>
                  <a:lnTo>
                    <a:pt x="200151" y="78739"/>
                  </a:lnTo>
                  <a:lnTo>
                    <a:pt x="200406" y="78739"/>
                  </a:lnTo>
                  <a:lnTo>
                    <a:pt x="200532" y="77469"/>
                  </a:lnTo>
                  <a:lnTo>
                    <a:pt x="201041" y="76200"/>
                  </a:lnTo>
                  <a:lnTo>
                    <a:pt x="201803" y="74929"/>
                  </a:lnTo>
                  <a:lnTo>
                    <a:pt x="202692" y="73660"/>
                  </a:lnTo>
                  <a:lnTo>
                    <a:pt x="203835" y="73660"/>
                  </a:lnTo>
                  <a:lnTo>
                    <a:pt x="206882" y="71119"/>
                  </a:lnTo>
                  <a:lnTo>
                    <a:pt x="208787" y="71119"/>
                  </a:lnTo>
                  <a:lnTo>
                    <a:pt x="211200" y="69850"/>
                  </a:lnTo>
                  <a:lnTo>
                    <a:pt x="216662" y="68579"/>
                  </a:lnTo>
                  <a:lnTo>
                    <a:pt x="232714" y="68579"/>
                  </a:lnTo>
                  <a:lnTo>
                    <a:pt x="226212" y="48260"/>
                  </a:lnTo>
                  <a:close/>
                </a:path>
                <a:path w="263525" h="154939">
                  <a:moveTo>
                    <a:pt x="150113" y="93979"/>
                  </a:moveTo>
                  <a:lnTo>
                    <a:pt x="144653" y="93979"/>
                  </a:lnTo>
                  <a:lnTo>
                    <a:pt x="145542" y="95250"/>
                  </a:lnTo>
                  <a:lnTo>
                    <a:pt x="146938" y="95250"/>
                  </a:lnTo>
                  <a:lnTo>
                    <a:pt x="150113" y="93979"/>
                  </a:lnTo>
                  <a:close/>
                </a:path>
                <a:path w="263525" h="154939">
                  <a:moveTo>
                    <a:pt x="232714" y="68579"/>
                  </a:moveTo>
                  <a:lnTo>
                    <a:pt x="216662" y="68579"/>
                  </a:lnTo>
                  <a:lnTo>
                    <a:pt x="219456" y="77469"/>
                  </a:lnTo>
                  <a:lnTo>
                    <a:pt x="218440" y="78739"/>
                  </a:lnTo>
                  <a:lnTo>
                    <a:pt x="217169" y="81279"/>
                  </a:lnTo>
                  <a:lnTo>
                    <a:pt x="215773" y="82550"/>
                  </a:lnTo>
                  <a:lnTo>
                    <a:pt x="214375" y="85089"/>
                  </a:lnTo>
                  <a:lnTo>
                    <a:pt x="224662" y="85089"/>
                  </a:lnTo>
                  <a:lnTo>
                    <a:pt x="225932" y="88900"/>
                  </a:lnTo>
                  <a:lnTo>
                    <a:pt x="226187" y="90169"/>
                  </a:lnTo>
                  <a:lnTo>
                    <a:pt x="232663" y="90169"/>
                  </a:lnTo>
                  <a:lnTo>
                    <a:pt x="234187" y="88900"/>
                  </a:lnTo>
                  <a:lnTo>
                    <a:pt x="235457" y="88900"/>
                  </a:lnTo>
                  <a:lnTo>
                    <a:pt x="236981" y="87629"/>
                  </a:lnTo>
                  <a:lnTo>
                    <a:pt x="237490" y="87629"/>
                  </a:lnTo>
                  <a:lnTo>
                    <a:pt x="237744" y="86360"/>
                  </a:lnTo>
                  <a:lnTo>
                    <a:pt x="238125" y="86360"/>
                  </a:lnTo>
                  <a:lnTo>
                    <a:pt x="237997" y="85089"/>
                  </a:lnTo>
                  <a:lnTo>
                    <a:pt x="232714" y="68579"/>
                  </a:lnTo>
                  <a:close/>
                </a:path>
                <a:path w="263525" h="154939">
                  <a:moveTo>
                    <a:pt x="224662" y="85089"/>
                  </a:moveTo>
                  <a:lnTo>
                    <a:pt x="212725" y="85089"/>
                  </a:lnTo>
                  <a:lnTo>
                    <a:pt x="208280" y="87629"/>
                  </a:lnTo>
                  <a:lnTo>
                    <a:pt x="223266" y="87629"/>
                  </a:lnTo>
                  <a:lnTo>
                    <a:pt x="224662" y="85089"/>
                  </a:lnTo>
                  <a:close/>
                </a:path>
                <a:path w="263525" h="154939">
                  <a:moveTo>
                    <a:pt x="167767" y="66039"/>
                  </a:moveTo>
                  <a:lnTo>
                    <a:pt x="151637" y="66039"/>
                  </a:lnTo>
                  <a:lnTo>
                    <a:pt x="153669" y="67310"/>
                  </a:lnTo>
                  <a:lnTo>
                    <a:pt x="155194" y="69850"/>
                  </a:lnTo>
                  <a:lnTo>
                    <a:pt x="156337" y="73660"/>
                  </a:lnTo>
                  <a:lnTo>
                    <a:pt x="156591" y="74929"/>
                  </a:lnTo>
                  <a:lnTo>
                    <a:pt x="156591" y="76200"/>
                  </a:lnTo>
                  <a:lnTo>
                    <a:pt x="156463" y="77469"/>
                  </a:lnTo>
                  <a:lnTo>
                    <a:pt x="156210" y="77469"/>
                  </a:lnTo>
                  <a:lnTo>
                    <a:pt x="155829" y="78739"/>
                  </a:lnTo>
                  <a:lnTo>
                    <a:pt x="155320" y="80010"/>
                  </a:lnTo>
                  <a:lnTo>
                    <a:pt x="154686" y="81279"/>
                  </a:lnTo>
                  <a:lnTo>
                    <a:pt x="153797" y="81279"/>
                  </a:lnTo>
                  <a:lnTo>
                    <a:pt x="152781" y="82550"/>
                  </a:lnTo>
                  <a:lnTo>
                    <a:pt x="151637" y="83819"/>
                  </a:lnTo>
                  <a:lnTo>
                    <a:pt x="150113" y="83819"/>
                  </a:lnTo>
                  <a:lnTo>
                    <a:pt x="147447" y="85089"/>
                  </a:lnTo>
                  <a:lnTo>
                    <a:pt x="166687" y="85089"/>
                  </a:lnTo>
                  <a:lnTo>
                    <a:pt x="168782" y="81279"/>
                  </a:lnTo>
                  <a:lnTo>
                    <a:pt x="169544" y="78739"/>
                  </a:lnTo>
                  <a:lnTo>
                    <a:pt x="170053" y="73660"/>
                  </a:lnTo>
                  <a:lnTo>
                    <a:pt x="169672" y="71119"/>
                  </a:lnTo>
                  <a:lnTo>
                    <a:pt x="168401" y="67310"/>
                  </a:lnTo>
                  <a:lnTo>
                    <a:pt x="167767" y="66039"/>
                  </a:lnTo>
                  <a:close/>
                </a:path>
                <a:path w="263525" h="154939">
                  <a:moveTo>
                    <a:pt x="252094" y="82550"/>
                  </a:moveTo>
                  <a:lnTo>
                    <a:pt x="250063" y="82550"/>
                  </a:lnTo>
                  <a:lnTo>
                    <a:pt x="250697" y="83819"/>
                  </a:lnTo>
                  <a:lnTo>
                    <a:pt x="251332" y="83819"/>
                  </a:lnTo>
                  <a:lnTo>
                    <a:pt x="252094" y="82550"/>
                  </a:lnTo>
                  <a:close/>
                </a:path>
                <a:path w="263525" h="154939">
                  <a:moveTo>
                    <a:pt x="238759" y="1269"/>
                  </a:moveTo>
                  <a:lnTo>
                    <a:pt x="229488" y="1269"/>
                  </a:lnTo>
                  <a:lnTo>
                    <a:pt x="228219" y="2539"/>
                  </a:lnTo>
                  <a:lnTo>
                    <a:pt x="227330" y="2539"/>
                  </a:lnTo>
                  <a:lnTo>
                    <a:pt x="225806" y="3810"/>
                  </a:lnTo>
                  <a:lnTo>
                    <a:pt x="224790" y="3810"/>
                  </a:lnTo>
                  <a:lnTo>
                    <a:pt x="224536" y="5079"/>
                  </a:lnTo>
                  <a:lnTo>
                    <a:pt x="224281" y="5079"/>
                  </a:lnTo>
                  <a:lnTo>
                    <a:pt x="224281" y="6350"/>
                  </a:lnTo>
                  <a:lnTo>
                    <a:pt x="224409" y="6350"/>
                  </a:lnTo>
                  <a:lnTo>
                    <a:pt x="248666" y="82550"/>
                  </a:lnTo>
                  <a:lnTo>
                    <a:pt x="256540" y="82550"/>
                  </a:lnTo>
                  <a:lnTo>
                    <a:pt x="257937" y="81279"/>
                  </a:lnTo>
                  <a:lnTo>
                    <a:pt x="259206" y="81279"/>
                  </a:lnTo>
                  <a:lnTo>
                    <a:pt x="260984" y="80010"/>
                  </a:lnTo>
                  <a:lnTo>
                    <a:pt x="261619" y="80010"/>
                  </a:lnTo>
                  <a:lnTo>
                    <a:pt x="262635" y="78739"/>
                  </a:lnTo>
                  <a:lnTo>
                    <a:pt x="263017" y="78739"/>
                  </a:lnTo>
                  <a:lnTo>
                    <a:pt x="263144" y="77469"/>
                  </a:lnTo>
                  <a:lnTo>
                    <a:pt x="238759" y="1269"/>
                  </a:lnTo>
                  <a:close/>
                </a:path>
                <a:path w="263525" h="154939">
                  <a:moveTo>
                    <a:pt x="197612" y="49529"/>
                  </a:moveTo>
                  <a:lnTo>
                    <a:pt x="179578" y="49529"/>
                  </a:lnTo>
                  <a:lnTo>
                    <a:pt x="179197" y="50800"/>
                  </a:lnTo>
                  <a:lnTo>
                    <a:pt x="178943" y="52069"/>
                  </a:lnTo>
                  <a:lnTo>
                    <a:pt x="179069" y="53339"/>
                  </a:lnTo>
                  <a:lnTo>
                    <a:pt x="179324" y="53339"/>
                  </a:lnTo>
                  <a:lnTo>
                    <a:pt x="179705" y="54610"/>
                  </a:lnTo>
                  <a:lnTo>
                    <a:pt x="180212" y="57150"/>
                  </a:lnTo>
                  <a:lnTo>
                    <a:pt x="180594" y="57150"/>
                  </a:lnTo>
                  <a:lnTo>
                    <a:pt x="180975" y="58419"/>
                  </a:lnTo>
                  <a:lnTo>
                    <a:pt x="181356" y="58419"/>
                  </a:lnTo>
                  <a:lnTo>
                    <a:pt x="181610" y="59689"/>
                  </a:lnTo>
                  <a:lnTo>
                    <a:pt x="185419" y="59689"/>
                  </a:lnTo>
                  <a:lnTo>
                    <a:pt x="186181" y="58419"/>
                  </a:lnTo>
                  <a:lnTo>
                    <a:pt x="188087" y="57150"/>
                  </a:lnTo>
                  <a:lnTo>
                    <a:pt x="190626" y="54610"/>
                  </a:lnTo>
                  <a:lnTo>
                    <a:pt x="192024" y="53339"/>
                  </a:lnTo>
                  <a:lnTo>
                    <a:pt x="193801" y="52069"/>
                  </a:lnTo>
                  <a:lnTo>
                    <a:pt x="195453" y="50800"/>
                  </a:lnTo>
                  <a:lnTo>
                    <a:pt x="197612" y="49529"/>
                  </a:lnTo>
                  <a:close/>
                </a:path>
                <a:path w="263525" h="154939">
                  <a:moveTo>
                    <a:pt x="214375" y="35560"/>
                  </a:moveTo>
                  <a:lnTo>
                    <a:pt x="205359" y="35560"/>
                  </a:lnTo>
                  <a:lnTo>
                    <a:pt x="201803" y="36829"/>
                  </a:lnTo>
                  <a:lnTo>
                    <a:pt x="197738" y="38100"/>
                  </a:lnTo>
                  <a:lnTo>
                    <a:pt x="195453" y="38100"/>
                  </a:lnTo>
                  <a:lnTo>
                    <a:pt x="193294" y="39369"/>
                  </a:lnTo>
                  <a:lnTo>
                    <a:pt x="191388" y="40639"/>
                  </a:lnTo>
                  <a:lnTo>
                    <a:pt x="189356" y="41910"/>
                  </a:lnTo>
                  <a:lnTo>
                    <a:pt x="187451" y="43179"/>
                  </a:lnTo>
                  <a:lnTo>
                    <a:pt x="185928" y="44450"/>
                  </a:lnTo>
                  <a:lnTo>
                    <a:pt x="184276" y="44450"/>
                  </a:lnTo>
                  <a:lnTo>
                    <a:pt x="182880" y="45719"/>
                  </a:lnTo>
                  <a:lnTo>
                    <a:pt x="180594" y="48260"/>
                  </a:lnTo>
                  <a:lnTo>
                    <a:pt x="179831" y="49529"/>
                  </a:lnTo>
                  <a:lnTo>
                    <a:pt x="200025" y="49529"/>
                  </a:lnTo>
                  <a:lnTo>
                    <a:pt x="201803" y="48260"/>
                  </a:lnTo>
                  <a:lnTo>
                    <a:pt x="226212" y="48260"/>
                  </a:lnTo>
                  <a:lnTo>
                    <a:pt x="216662" y="36829"/>
                  </a:lnTo>
                  <a:lnTo>
                    <a:pt x="214375" y="35560"/>
                  </a:lnTo>
                  <a:close/>
                </a:path>
                <a:path w="263525" h="154939">
                  <a:moveTo>
                    <a:pt x="237870" y="0"/>
                  </a:moveTo>
                  <a:lnTo>
                    <a:pt x="234442" y="0"/>
                  </a:lnTo>
                  <a:lnTo>
                    <a:pt x="233425" y="1269"/>
                  </a:lnTo>
                  <a:lnTo>
                    <a:pt x="238252" y="1269"/>
                  </a:lnTo>
                  <a:lnTo>
                    <a:pt x="237870"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41" name="object 41"/>
          <p:cNvGrpSpPr/>
          <p:nvPr/>
        </p:nvGrpSpPr>
        <p:grpSpPr>
          <a:xfrm>
            <a:off x="172243" y="2656483"/>
            <a:ext cx="1942464" cy="466090"/>
            <a:chOff x="172243" y="2656483"/>
            <a:chExt cx="1942464" cy="466090"/>
          </a:xfrm>
        </p:grpSpPr>
        <p:sp>
          <p:nvSpPr>
            <p:cNvPr id="42" name="object 42"/>
            <p:cNvSpPr/>
            <p:nvPr/>
          </p:nvSpPr>
          <p:spPr>
            <a:xfrm>
              <a:off x="1472527" y="2670399"/>
              <a:ext cx="628650" cy="403225"/>
            </a:xfrm>
            <a:custGeom>
              <a:avLst/>
              <a:gdLst/>
              <a:ahLst/>
              <a:cxnLst/>
              <a:rect l="l" t="t" r="r" b="b"/>
              <a:pathLst>
                <a:path w="628650" h="403225">
                  <a:moveTo>
                    <a:pt x="538388" y="0"/>
                  </a:moveTo>
                  <a:lnTo>
                    <a:pt x="520991" y="1299"/>
                  </a:lnTo>
                  <a:lnTo>
                    <a:pt x="469459" y="14133"/>
                  </a:lnTo>
                  <a:lnTo>
                    <a:pt x="422450" y="24647"/>
                  </a:lnTo>
                  <a:lnTo>
                    <a:pt x="336016" y="43148"/>
                  </a:lnTo>
                  <a:lnTo>
                    <a:pt x="293598" y="53353"/>
                  </a:lnTo>
                  <a:lnTo>
                    <a:pt x="249716" y="65673"/>
                  </a:lnTo>
                  <a:lnTo>
                    <a:pt x="202875" y="81216"/>
                  </a:lnTo>
                  <a:lnTo>
                    <a:pt x="151578" y="101091"/>
                  </a:lnTo>
                  <a:lnTo>
                    <a:pt x="94328" y="126406"/>
                  </a:lnTo>
                  <a:lnTo>
                    <a:pt x="13211" y="166256"/>
                  </a:lnTo>
                  <a:lnTo>
                    <a:pt x="0" y="194847"/>
                  </a:lnTo>
                  <a:lnTo>
                    <a:pt x="1942" y="212119"/>
                  </a:lnTo>
                  <a:lnTo>
                    <a:pt x="7881" y="253726"/>
                  </a:lnTo>
                  <a:lnTo>
                    <a:pt x="17738" y="291891"/>
                  </a:lnTo>
                  <a:lnTo>
                    <a:pt x="32714" y="330938"/>
                  </a:lnTo>
                  <a:lnTo>
                    <a:pt x="54012" y="375187"/>
                  </a:lnTo>
                  <a:lnTo>
                    <a:pt x="91303" y="403048"/>
                  </a:lnTo>
                  <a:lnTo>
                    <a:pt x="107860" y="402873"/>
                  </a:lnTo>
                  <a:lnTo>
                    <a:pt x="151862" y="386415"/>
                  </a:lnTo>
                  <a:lnTo>
                    <a:pt x="195477" y="368711"/>
                  </a:lnTo>
                  <a:lnTo>
                    <a:pt x="283837" y="331690"/>
                  </a:lnTo>
                  <a:lnTo>
                    <a:pt x="329729" y="313434"/>
                  </a:lnTo>
                  <a:lnTo>
                    <a:pt x="377526" y="296053"/>
                  </a:lnTo>
                  <a:lnTo>
                    <a:pt x="427801" y="280079"/>
                  </a:lnTo>
                  <a:lnTo>
                    <a:pt x="481126" y="266042"/>
                  </a:lnTo>
                  <a:lnTo>
                    <a:pt x="538076" y="254473"/>
                  </a:lnTo>
                  <a:lnTo>
                    <a:pt x="599223" y="245901"/>
                  </a:lnTo>
                  <a:lnTo>
                    <a:pt x="615354" y="236523"/>
                  </a:lnTo>
                  <a:lnTo>
                    <a:pt x="624925" y="223549"/>
                  </a:lnTo>
                  <a:lnTo>
                    <a:pt x="628566" y="208289"/>
                  </a:lnTo>
                  <a:lnTo>
                    <a:pt x="626909" y="192053"/>
                  </a:lnTo>
                  <a:lnTo>
                    <a:pt x="611612" y="156733"/>
                  </a:lnTo>
                  <a:lnTo>
                    <a:pt x="598922" y="116663"/>
                  </a:lnTo>
                  <a:lnTo>
                    <a:pt x="587208" y="73521"/>
                  </a:lnTo>
                  <a:lnTo>
                    <a:pt x="574839" y="28985"/>
                  </a:lnTo>
                  <a:lnTo>
                    <a:pt x="567086" y="14212"/>
                  </a:lnTo>
                  <a:lnTo>
                    <a:pt x="554345" y="4427"/>
                  </a:lnTo>
                  <a:lnTo>
                    <a:pt x="538388" y="0"/>
                  </a:lnTo>
                  <a:close/>
                </a:path>
              </a:pathLst>
            </a:custGeom>
            <a:solidFill>
              <a:srgbClr val="2B5E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3" name="object 43"/>
            <p:cNvSpPr/>
            <p:nvPr/>
          </p:nvSpPr>
          <p:spPr>
            <a:xfrm>
              <a:off x="1472527" y="2669183"/>
              <a:ext cx="629285" cy="404495"/>
            </a:xfrm>
            <a:custGeom>
              <a:avLst/>
              <a:gdLst/>
              <a:ahLst/>
              <a:cxnLst/>
              <a:rect l="l" t="t" r="r" b="b"/>
              <a:pathLst>
                <a:path w="629285" h="404494">
                  <a:moveTo>
                    <a:pt x="1942" y="213335"/>
                  </a:moveTo>
                  <a:lnTo>
                    <a:pt x="14944" y="168704"/>
                  </a:lnTo>
                  <a:lnTo>
                    <a:pt x="74280" y="145692"/>
                  </a:lnTo>
                  <a:lnTo>
                    <a:pt x="123477" y="128350"/>
                  </a:lnTo>
                  <a:lnTo>
                    <a:pt x="175705" y="108611"/>
                  </a:lnTo>
                  <a:lnTo>
                    <a:pt x="229449" y="87627"/>
                  </a:lnTo>
                  <a:lnTo>
                    <a:pt x="283197" y="66547"/>
                  </a:lnTo>
                  <a:lnTo>
                    <a:pt x="335435" y="46523"/>
                  </a:lnTo>
                  <a:lnTo>
                    <a:pt x="384649" y="28706"/>
                  </a:lnTo>
                  <a:lnTo>
                    <a:pt x="429325" y="14246"/>
                  </a:lnTo>
                  <a:lnTo>
                    <a:pt x="467950" y="4293"/>
                  </a:lnTo>
                  <a:lnTo>
                    <a:pt x="499010" y="0"/>
                  </a:lnTo>
                  <a:lnTo>
                    <a:pt x="520991" y="2515"/>
                  </a:lnTo>
                  <a:lnTo>
                    <a:pt x="537352" y="733"/>
                  </a:lnTo>
                  <a:lnTo>
                    <a:pt x="574839" y="30201"/>
                  </a:lnTo>
                  <a:lnTo>
                    <a:pt x="596280" y="76862"/>
                  </a:lnTo>
                  <a:lnTo>
                    <a:pt x="614112" y="147609"/>
                  </a:lnTo>
                  <a:lnTo>
                    <a:pt x="626909" y="193269"/>
                  </a:lnTo>
                  <a:lnTo>
                    <a:pt x="614658" y="238078"/>
                  </a:lnTo>
                  <a:lnTo>
                    <a:pt x="536475" y="262050"/>
                  </a:lnTo>
                  <a:lnTo>
                    <a:pt x="476042" y="276829"/>
                  </a:lnTo>
                  <a:lnTo>
                    <a:pt x="418191" y="291576"/>
                  </a:lnTo>
                  <a:lnTo>
                    <a:pt x="363188" y="306413"/>
                  </a:lnTo>
                  <a:lnTo>
                    <a:pt x="311298" y="321460"/>
                  </a:lnTo>
                  <a:lnTo>
                    <a:pt x="262788" y="336838"/>
                  </a:lnTo>
                  <a:lnTo>
                    <a:pt x="217923" y="352669"/>
                  </a:lnTo>
                  <a:lnTo>
                    <a:pt x="176970" y="369074"/>
                  </a:lnTo>
                  <a:lnTo>
                    <a:pt x="140193" y="386173"/>
                  </a:lnTo>
                  <a:lnTo>
                    <a:pt x="107860" y="404089"/>
                  </a:lnTo>
                  <a:lnTo>
                    <a:pt x="92303" y="404496"/>
                  </a:lnTo>
                  <a:lnTo>
                    <a:pt x="76269" y="399247"/>
                  </a:lnTo>
                  <a:lnTo>
                    <a:pt x="62569" y="389498"/>
                  </a:lnTo>
                  <a:lnTo>
                    <a:pt x="54012" y="376403"/>
                  </a:lnTo>
                  <a:lnTo>
                    <a:pt x="41215" y="329742"/>
                  </a:lnTo>
                  <a:lnTo>
                    <a:pt x="25739" y="291154"/>
                  </a:lnTo>
                  <a:lnTo>
                    <a:pt x="11382" y="254424"/>
                  </a:lnTo>
                  <a:lnTo>
                    <a:pt x="1942" y="213335"/>
                  </a:lnTo>
                  <a:close/>
                </a:path>
                <a:path w="629285" h="404494">
                  <a:moveTo>
                    <a:pt x="1942" y="213335"/>
                  </a:moveTo>
                  <a:lnTo>
                    <a:pt x="0" y="196063"/>
                  </a:lnTo>
                  <a:lnTo>
                    <a:pt x="3546" y="180220"/>
                  </a:lnTo>
                  <a:lnTo>
                    <a:pt x="13211" y="167472"/>
                  </a:lnTo>
                  <a:lnTo>
                    <a:pt x="29628" y="159487"/>
                  </a:lnTo>
                  <a:lnTo>
                    <a:pt x="94328" y="127622"/>
                  </a:lnTo>
                  <a:lnTo>
                    <a:pt x="151578" y="102307"/>
                  </a:lnTo>
                  <a:lnTo>
                    <a:pt x="202875" y="82432"/>
                  </a:lnTo>
                  <a:lnTo>
                    <a:pt x="249716" y="66889"/>
                  </a:lnTo>
                  <a:lnTo>
                    <a:pt x="293598" y="54569"/>
                  </a:lnTo>
                  <a:lnTo>
                    <a:pt x="336016" y="44364"/>
                  </a:lnTo>
                  <a:lnTo>
                    <a:pt x="378468" y="35165"/>
                  </a:lnTo>
                  <a:lnTo>
                    <a:pt x="422450" y="25863"/>
                  </a:lnTo>
                  <a:lnTo>
                    <a:pt x="469459" y="15349"/>
                  </a:lnTo>
                  <a:lnTo>
                    <a:pt x="520991" y="2515"/>
                  </a:lnTo>
                  <a:lnTo>
                    <a:pt x="538388" y="1215"/>
                  </a:lnTo>
                  <a:lnTo>
                    <a:pt x="554345" y="5642"/>
                  </a:lnTo>
                  <a:lnTo>
                    <a:pt x="567086" y="15427"/>
                  </a:lnTo>
                  <a:lnTo>
                    <a:pt x="574839" y="30201"/>
                  </a:lnTo>
                  <a:lnTo>
                    <a:pt x="587208" y="74736"/>
                  </a:lnTo>
                  <a:lnTo>
                    <a:pt x="598922" y="117879"/>
                  </a:lnTo>
                  <a:lnTo>
                    <a:pt x="611612" y="157949"/>
                  </a:lnTo>
                  <a:lnTo>
                    <a:pt x="626909" y="193269"/>
                  </a:lnTo>
                  <a:lnTo>
                    <a:pt x="628566" y="209505"/>
                  </a:lnTo>
                  <a:lnTo>
                    <a:pt x="624925" y="224765"/>
                  </a:lnTo>
                  <a:lnTo>
                    <a:pt x="615354" y="237739"/>
                  </a:lnTo>
                  <a:lnTo>
                    <a:pt x="599223" y="247117"/>
                  </a:lnTo>
                  <a:lnTo>
                    <a:pt x="538076" y="255689"/>
                  </a:lnTo>
                  <a:lnTo>
                    <a:pt x="481126" y="267258"/>
                  </a:lnTo>
                  <a:lnTo>
                    <a:pt x="427801" y="281295"/>
                  </a:lnTo>
                  <a:lnTo>
                    <a:pt x="377526" y="297269"/>
                  </a:lnTo>
                  <a:lnTo>
                    <a:pt x="329729" y="314649"/>
                  </a:lnTo>
                  <a:lnTo>
                    <a:pt x="283837" y="332906"/>
                  </a:lnTo>
                  <a:lnTo>
                    <a:pt x="239278" y="351509"/>
                  </a:lnTo>
                  <a:lnTo>
                    <a:pt x="195477" y="369927"/>
                  </a:lnTo>
                  <a:lnTo>
                    <a:pt x="151862" y="387631"/>
                  </a:lnTo>
                  <a:lnTo>
                    <a:pt x="107860" y="404089"/>
                  </a:lnTo>
                  <a:lnTo>
                    <a:pt x="91303" y="404264"/>
                  </a:lnTo>
                  <a:lnTo>
                    <a:pt x="76650" y="399676"/>
                  </a:lnTo>
                  <a:lnTo>
                    <a:pt x="32714" y="332153"/>
                  </a:lnTo>
                  <a:lnTo>
                    <a:pt x="17738" y="293107"/>
                  </a:lnTo>
                  <a:lnTo>
                    <a:pt x="7881" y="254941"/>
                  </a:lnTo>
                  <a:lnTo>
                    <a:pt x="1942" y="213335"/>
                  </a:lnTo>
                  <a:close/>
                </a:path>
              </a:pathLst>
            </a:custGeom>
            <a:ln w="25400">
              <a:solidFill>
                <a:srgbClr val="DCF1C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4" name="object 44"/>
            <p:cNvSpPr/>
            <p:nvPr/>
          </p:nvSpPr>
          <p:spPr>
            <a:xfrm>
              <a:off x="1653794" y="2790951"/>
              <a:ext cx="263525" cy="154940"/>
            </a:xfrm>
            <a:custGeom>
              <a:avLst/>
              <a:gdLst/>
              <a:ahLst/>
              <a:cxnLst/>
              <a:rect l="l" t="t" r="r" b="b"/>
              <a:pathLst>
                <a:path w="263525" h="154939">
                  <a:moveTo>
                    <a:pt x="13716" y="76835"/>
                  </a:moveTo>
                  <a:lnTo>
                    <a:pt x="12445" y="76835"/>
                  </a:lnTo>
                  <a:lnTo>
                    <a:pt x="11683" y="76962"/>
                  </a:lnTo>
                  <a:lnTo>
                    <a:pt x="10668" y="77088"/>
                  </a:lnTo>
                  <a:lnTo>
                    <a:pt x="9651" y="77343"/>
                  </a:lnTo>
                  <a:lnTo>
                    <a:pt x="8381" y="77597"/>
                  </a:lnTo>
                  <a:lnTo>
                    <a:pt x="6857" y="78105"/>
                  </a:lnTo>
                  <a:lnTo>
                    <a:pt x="5461" y="78612"/>
                  </a:lnTo>
                  <a:lnTo>
                    <a:pt x="4191" y="78994"/>
                  </a:lnTo>
                  <a:lnTo>
                    <a:pt x="3301" y="79501"/>
                  </a:lnTo>
                  <a:lnTo>
                    <a:pt x="0" y="82169"/>
                  </a:lnTo>
                  <a:lnTo>
                    <a:pt x="0" y="82931"/>
                  </a:lnTo>
                  <a:lnTo>
                    <a:pt x="21717" y="150622"/>
                  </a:lnTo>
                  <a:lnTo>
                    <a:pt x="22225" y="152273"/>
                  </a:lnTo>
                  <a:lnTo>
                    <a:pt x="22987" y="153415"/>
                  </a:lnTo>
                  <a:lnTo>
                    <a:pt x="24130" y="153924"/>
                  </a:lnTo>
                  <a:lnTo>
                    <a:pt x="25273" y="154305"/>
                  </a:lnTo>
                  <a:lnTo>
                    <a:pt x="26416" y="154432"/>
                  </a:lnTo>
                  <a:lnTo>
                    <a:pt x="27686" y="153924"/>
                  </a:lnTo>
                  <a:lnTo>
                    <a:pt x="62230" y="143001"/>
                  </a:lnTo>
                  <a:lnTo>
                    <a:pt x="62483" y="142748"/>
                  </a:lnTo>
                  <a:lnTo>
                    <a:pt x="62737" y="142367"/>
                  </a:lnTo>
                  <a:lnTo>
                    <a:pt x="62992" y="142112"/>
                  </a:lnTo>
                  <a:lnTo>
                    <a:pt x="63118" y="139826"/>
                  </a:lnTo>
                  <a:lnTo>
                    <a:pt x="62864" y="138937"/>
                  </a:lnTo>
                  <a:lnTo>
                    <a:pt x="62706" y="138049"/>
                  </a:lnTo>
                  <a:lnTo>
                    <a:pt x="34417" y="138049"/>
                  </a:lnTo>
                  <a:lnTo>
                    <a:pt x="15112" y="77724"/>
                  </a:lnTo>
                  <a:lnTo>
                    <a:pt x="14605" y="77215"/>
                  </a:lnTo>
                  <a:lnTo>
                    <a:pt x="14224" y="76962"/>
                  </a:lnTo>
                  <a:lnTo>
                    <a:pt x="13716" y="76835"/>
                  </a:lnTo>
                  <a:close/>
                </a:path>
                <a:path w="263525" h="154939">
                  <a:moveTo>
                    <a:pt x="58674" y="130428"/>
                  </a:moveTo>
                  <a:lnTo>
                    <a:pt x="58293" y="130428"/>
                  </a:lnTo>
                  <a:lnTo>
                    <a:pt x="34417" y="138049"/>
                  </a:lnTo>
                  <a:lnTo>
                    <a:pt x="62706" y="138049"/>
                  </a:lnTo>
                  <a:lnTo>
                    <a:pt x="62483" y="137160"/>
                  </a:lnTo>
                  <a:lnTo>
                    <a:pt x="61722" y="134874"/>
                  </a:lnTo>
                  <a:lnTo>
                    <a:pt x="61468" y="133858"/>
                  </a:lnTo>
                  <a:lnTo>
                    <a:pt x="60706" y="132334"/>
                  </a:lnTo>
                  <a:lnTo>
                    <a:pt x="60325" y="131825"/>
                  </a:lnTo>
                  <a:lnTo>
                    <a:pt x="60070" y="131318"/>
                  </a:lnTo>
                  <a:lnTo>
                    <a:pt x="59689" y="130937"/>
                  </a:lnTo>
                  <a:lnTo>
                    <a:pt x="59308" y="130683"/>
                  </a:lnTo>
                  <a:lnTo>
                    <a:pt x="58928" y="130556"/>
                  </a:lnTo>
                  <a:lnTo>
                    <a:pt x="58674" y="130428"/>
                  </a:lnTo>
                  <a:close/>
                </a:path>
                <a:path w="263525" h="154939">
                  <a:moveTo>
                    <a:pt x="90043" y="72389"/>
                  </a:moveTo>
                  <a:lnTo>
                    <a:pt x="86232" y="72898"/>
                  </a:lnTo>
                  <a:lnTo>
                    <a:pt x="81914" y="74295"/>
                  </a:lnTo>
                  <a:lnTo>
                    <a:pt x="77850" y="75564"/>
                  </a:lnTo>
                  <a:lnTo>
                    <a:pt x="62992" y="95250"/>
                  </a:lnTo>
                  <a:lnTo>
                    <a:pt x="62992" y="103250"/>
                  </a:lnTo>
                  <a:lnTo>
                    <a:pt x="85343" y="133858"/>
                  </a:lnTo>
                  <a:lnTo>
                    <a:pt x="89154" y="133858"/>
                  </a:lnTo>
                  <a:lnTo>
                    <a:pt x="92963" y="133985"/>
                  </a:lnTo>
                  <a:lnTo>
                    <a:pt x="118999" y="122427"/>
                  </a:lnTo>
                  <a:lnTo>
                    <a:pt x="119633" y="121920"/>
                  </a:lnTo>
                  <a:lnTo>
                    <a:pt x="119761" y="121538"/>
                  </a:lnTo>
                  <a:lnTo>
                    <a:pt x="92837" y="121538"/>
                  </a:lnTo>
                  <a:lnTo>
                    <a:pt x="90805" y="121412"/>
                  </a:lnTo>
                  <a:lnTo>
                    <a:pt x="80899" y="110617"/>
                  </a:lnTo>
                  <a:lnTo>
                    <a:pt x="110163" y="101219"/>
                  </a:lnTo>
                  <a:lnTo>
                    <a:pt x="77850" y="101219"/>
                  </a:lnTo>
                  <a:lnTo>
                    <a:pt x="77343" y="99440"/>
                  </a:lnTo>
                  <a:lnTo>
                    <a:pt x="77179" y="98298"/>
                  </a:lnTo>
                  <a:lnTo>
                    <a:pt x="77110" y="93980"/>
                  </a:lnTo>
                  <a:lnTo>
                    <a:pt x="77343" y="92583"/>
                  </a:lnTo>
                  <a:lnTo>
                    <a:pt x="88518" y="83438"/>
                  </a:lnTo>
                  <a:lnTo>
                    <a:pt x="110508" y="83438"/>
                  </a:lnTo>
                  <a:lnTo>
                    <a:pt x="109600" y="82169"/>
                  </a:lnTo>
                  <a:lnTo>
                    <a:pt x="107695" y="79375"/>
                  </a:lnTo>
                  <a:lnTo>
                    <a:pt x="105410" y="77088"/>
                  </a:lnTo>
                  <a:lnTo>
                    <a:pt x="102743" y="75564"/>
                  </a:lnTo>
                  <a:lnTo>
                    <a:pt x="100075" y="73913"/>
                  </a:lnTo>
                  <a:lnTo>
                    <a:pt x="97028" y="72898"/>
                  </a:lnTo>
                  <a:lnTo>
                    <a:pt x="90043" y="72389"/>
                  </a:lnTo>
                  <a:close/>
                </a:path>
                <a:path w="263525" h="154939">
                  <a:moveTo>
                    <a:pt x="116712" y="111251"/>
                  </a:moveTo>
                  <a:lnTo>
                    <a:pt x="116078" y="111251"/>
                  </a:lnTo>
                  <a:lnTo>
                    <a:pt x="115824" y="111378"/>
                  </a:lnTo>
                  <a:lnTo>
                    <a:pt x="115188" y="111506"/>
                  </a:lnTo>
                  <a:lnTo>
                    <a:pt x="114554" y="112013"/>
                  </a:lnTo>
                  <a:lnTo>
                    <a:pt x="113664" y="112649"/>
                  </a:lnTo>
                  <a:lnTo>
                    <a:pt x="112903" y="113284"/>
                  </a:lnTo>
                  <a:lnTo>
                    <a:pt x="111887" y="114046"/>
                  </a:lnTo>
                  <a:lnTo>
                    <a:pt x="109347" y="115824"/>
                  </a:lnTo>
                  <a:lnTo>
                    <a:pt x="107823" y="116839"/>
                  </a:lnTo>
                  <a:lnTo>
                    <a:pt x="106044" y="117728"/>
                  </a:lnTo>
                  <a:lnTo>
                    <a:pt x="104267" y="118745"/>
                  </a:lnTo>
                  <a:lnTo>
                    <a:pt x="102107" y="119634"/>
                  </a:lnTo>
                  <a:lnTo>
                    <a:pt x="99568" y="120396"/>
                  </a:lnTo>
                  <a:lnTo>
                    <a:pt x="97028" y="121285"/>
                  </a:lnTo>
                  <a:lnTo>
                    <a:pt x="94742" y="121538"/>
                  </a:lnTo>
                  <a:lnTo>
                    <a:pt x="119761" y="121538"/>
                  </a:lnTo>
                  <a:lnTo>
                    <a:pt x="120014" y="120776"/>
                  </a:lnTo>
                  <a:lnTo>
                    <a:pt x="120142" y="120523"/>
                  </a:lnTo>
                  <a:lnTo>
                    <a:pt x="120078" y="119125"/>
                  </a:lnTo>
                  <a:lnTo>
                    <a:pt x="119633" y="117094"/>
                  </a:lnTo>
                  <a:lnTo>
                    <a:pt x="119380" y="116459"/>
                  </a:lnTo>
                  <a:lnTo>
                    <a:pt x="119125" y="115570"/>
                  </a:lnTo>
                  <a:lnTo>
                    <a:pt x="117475" y="111887"/>
                  </a:lnTo>
                  <a:lnTo>
                    <a:pt x="117220" y="111506"/>
                  </a:lnTo>
                  <a:lnTo>
                    <a:pt x="116712" y="111251"/>
                  </a:lnTo>
                  <a:close/>
                </a:path>
                <a:path w="263525" h="154939">
                  <a:moveTo>
                    <a:pt x="110508" y="83438"/>
                  </a:moveTo>
                  <a:lnTo>
                    <a:pt x="88518" y="83438"/>
                  </a:lnTo>
                  <a:lnTo>
                    <a:pt x="91567" y="83820"/>
                  </a:lnTo>
                  <a:lnTo>
                    <a:pt x="93980" y="85471"/>
                  </a:lnTo>
                  <a:lnTo>
                    <a:pt x="96519" y="87249"/>
                  </a:lnTo>
                  <a:lnTo>
                    <a:pt x="98425" y="90170"/>
                  </a:lnTo>
                  <a:lnTo>
                    <a:pt x="99568" y="94361"/>
                  </a:lnTo>
                  <a:lnTo>
                    <a:pt x="77850" y="101219"/>
                  </a:lnTo>
                  <a:lnTo>
                    <a:pt x="110163" y="101219"/>
                  </a:lnTo>
                  <a:lnTo>
                    <a:pt x="112141" y="100584"/>
                  </a:lnTo>
                  <a:lnTo>
                    <a:pt x="113537" y="100202"/>
                  </a:lnTo>
                  <a:lnTo>
                    <a:pt x="114426" y="99440"/>
                  </a:lnTo>
                  <a:lnTo>
                    <a:pt x="115062" y="98298"/>
                  </a:lnTo>
                  <a:lnTo>
                    <a:pt x="115569" y="97155"/>
                  </a:lnTo>
                  <a:lnTo>
                    <a:pt x="115443" y="95758"/>
                  </a:lnTo>
                  <a:lnTo>
                    <a:pt x="114935" y="93980"/>
                  </a:lnTo>
                  <a:lnTo>
                    <a:pt x="114132" y="91567"/>
                  </a:lnTo>
                  <a:lnTo>
                    <a:pt x="113030" y="88137"/>
                  </a:lnTo>
                  <a:lnTo>
                    <a:pt x="111506" y="84836"/>
                  </a:lnTo>
                  <a:lnTo>
                    <a:pt x="110508" y="83438"/>
                  </a:lnTo>
                  <a:close/>
                </a:path>
                <a:path w="263525" h="154939">
                  <a:moveTo>
                    <a:pt x="168020" y="49529"/>
                  </a:moveTo>
                  <a:lnTo>
                    <a:pt x="166750" y="49529"/>
                  </a:lnTo>
                  <a:lnTo>
                    <a:pt x="150494" y="54610"/>
                  </a:lnTo>
                  <a:lnTo>
                    <a:pt x="149098" y="54610"/>
                  </a:lnTo>
                  <a:lnTo>
                    <a:pt x="144525" y="55879"/>
                  </a:lnTo>
                  <a:lnTo>
                    <a:pt x="141350" y="55879"/>
                  </a:lnTo>
                  <a:lnTo>
                    <a:pt x="138175" y="57150"/>
                  </a:lnTo>
                  <a:lnTo>
                    <a:pt x="135508" y="58419"/>
                  </a:lnTo>
                  <a:lnTo>
                    <a:pt x="133095" y="59689"/>
                  </a:lnTo>
                  <a:lnTo>
                    <a:pt x="130810" y="62229"/>
                  </a:lnTo>
                  <a:lnTo>
                    <a:pt x="128905" y="63500"/>
                  </a:lnTo>
                  <a:lnTo>
                    <a:pt x="127635" y="66039"/>
                  </a:lnTo>
                  <a:lnTo>
                    <a:pt x="126237" y="68579"/>
                  </a:lnTo>
                  <a:lnTo>
                    <a:pt x="125349" y="71119"/>
                  </a:lnTo>
                  <a:lnTo>
                    <a:pt x="125094" y="73660"/>
                  </a:lnTo>
                  <a:lnTo>
                    <a:pt x="124968" y="77469"/>
                  </a:lnTo>
                  <a:lnTo>
                    <a:pt x="125094" y="78739"/>
                  </a:lnTo>
                  <a:lnTo>
                    <a:pt x="134238" y="92710"/>
                  </a:lnTo>
                  <a:lnTo>
                    <a:pt x="133095" y="93979"/>
                  </a:lnTo>
                  <a:lnTo>
                    <a:pt x="132333" y="96519"/>
                  </a:lnTo>
                  <a:lnTo>
                    <a:pt x="131825" y="99060"/>
                  </a:lnTo>
                  <a:lnTo>
                    <a:pt x="131444" y="101600"/>
                  </a:lnTo>
                  <a:lnTo>
                    <a:pt x="131572" y="102869"/>
                  </a:lnTo>
                  <a:lnTo>
                    <a:pt x="132333" y="105410"/>
                  </a:lnTo>
                  <a:lnTo>
                    <a:pt x="132842" y="107950"/>
                  </a:lnTo>
                  <a:lnTo>
                    <a:pt x="133857" y="109219"/>
                  </a:lnTo>
                  <a:lnTo>
                    <a:pt x="136651" y="111760"/>
                  </a:lnTo>
                  <a:lnTo>
                    <a:pt x="138303" y="111760"/>
                  </a:lnTo>
                  <a:lnTo>
                    <a:pt x="140207" y="113029"/>
                  </a:lnTo>
                  <a:lnTo>
                    <a:pt x="139319" y="114300"/>
                  </a:lnTo>
                  <a:lnTo>
                    <a:pt x="138556" y="115569"/>
                  </a:lnTo>
                  <a:lnTo>
                    <a:pt x="137287" y="116839"/>
                  </a:lnTo>
                  <a:lnTo>
                    <a:pt x="136270" y="121919"/>
                  </a:lnTo>
                  <a:lnTo>
                    <a:pt x="136144" y="123189"/>
                  </a:lnTo>
                  <a:lnTo>
                    <a:pt x="136398" y="125729"/>
                  </a:lnTo>
                  <a:lnTo>
                    <a:pt x="136906" y="127000"/>
                  </a:lnTo>
                  <a:lnTo>
                    <a:pt x="137541" y="129539"/>
                  </a:lnTo>
                  <a:lnTo>
                    <a:pt x="138556" y="130810"/>
                  </a:lnTo>
                  <a:lnTo>
                    <a:pt x="139954" y="133350"/>
                  </a:lnTo>
                  <a:lnTo>
                    <a:pt x="141478" y="134619"/>
                  </a:lnTo>
                  <a:lnTo>
                    <a:pt x="143382" y="134619"/>
                  </a:lnTo>
                  <a:lnTo>
                    <a:pt x="145795" y="135889"/>
                  </a:lnTo>
                  <a:lnTo>
                    <a:pt x="157606" y="135889"/>
                  </a:lnTo>
                  <a:lnTo>
                    <a:pt x="161417" y="134619"/>
                  </a:lnTo>
                  <a:lnTo>
                    <a:pt x="165735" y="133350"/>
                  </a:lnTo>
                  <a:lnTo>
                    <a:pt x="170306" y="132079"/>
                  </a:lnTo>
                  <a:lnTo>
                    <a:pt x="174117" y="130810"/>
                  </a:lnTo>
                  <a:lnTo>
                    <a:pt x="177164" y="128269"/>
                  </a:lnTo>
                  <a:lnTo>
                    <a:pt x="180212" y="127000"/>
                  </a:lnTo>
                  <a:lnTo>
                    <a:pt x="181356" y="125729"/>
                  </a:lnTo>
                  <a:lnTo>
                    <a:pt x="156844" y="125729"/>
                  </a:lnTo>
                  <a:lnTo>
                    <a:pt x="152273" y="124460"/>
                  </a:lnTo>
                  <a:lnTo>
                    <a:pt x="150875" y="123189"/>
                  </a:lnTo>
                  <a:lnTo>
                    <a:pt x="150241" y="121919"/>
                  </a:lnTo>
                  <a:lnTo>
                    <a:pt x="149860" y="119379"/>
                  </a:lnTo>
                  <a:lnTo>
                    <a:pt x="149987" y="116839"/>
                  </a:lnTo>
                  <a:lnTo>
                    <a:pt x="150494" y="115569"/>
                  </a:lnTo>
                  <a:lnTo>
                    <a:pt x="150875" y="115569"/>
                  </a:lnTo>
                  <a:lnTo>
                    <a:pt x="151764" y="113029"/>
                  </a:lnTo>
                  <a:lnTo>
                    <a:pt x="152526" y="111760"/>
                  </a:lnTo>
                  <a:lnTo>
                    <a:pt x="162941" y="109219"/>
                  </a:lnTo>
                  <a:lnTo>
                    <a:pt x="165354" y="107950"/>
                  </a:lnTo>
                  <a:lnTo>
                    <a:pt x="187198" y="107950"/>
                  </a:lnTo>
                  <a:lnTo>
                    <a:pt x="186055" y="104139"/>
                  </a:lnTo>
                  <a:lnTo>
                    <a:pt x="184912" y="102869"/>
                  </a:lnTo>
                  <a:lnTo>
                    <a:pt x="183980" y="101600"/>
                  </a:lnTo>
                  <a:lnTo>
                    <a:pt x="146431" y="101600"/>
                  </a:lnTo>
                  <a:lnTo>
                    <a:pt x="145287" y="100329"/>
                  </a:lnTo>
                  <a:lnTo>
                    <a:pt x="144399" y="100329"/>
                  </a:lnTo>
                  <a:lnTo>
                    <a:pt x="143891" y="97789"/>
                  </a:lnTo>
                  <a:lnTo>
                    <a:pt x="143763" y="97789"/>
                  </a:lnTo>
                  <a:lnTo>
                    <a:pt x="144018" y="95250"/>
                  </a:lnTo>
                  <a:lnTo>
                    <a:pt x="144525" y="93979"/>
                  </a:lnTo>
                  <a:lnTo>
                    <a:pt x="153416" y="93979"/>
                  </a:lnTo>
                  <a:lnTo>
                    <a:pt x="156591" y="92710"/>
                  </a:lnTo>
                  <a:lnTo>
                    <a:pt x="159385" y="91439"/>
                  </a:lnTo>
                  <a:lnTo>
                    <a:pt x="164211" y="87629"/>
                  </a:lnTo>
                  <a:lnTo>
                    <a:pt x="165988" y="86360"/>
                  </a:lnTo>
                  <a:lnTo>
                    <a:pt x="166687" y="85089"/>
                  </a:lnTo>
                  <a:lnTo>
                    <a:pt x="145033" y="85089"/>
                  </a:lnTo>
                  <a:lnTo>
                    <a:pt x="140969" y="82550"/>
                  </a:lnTo>
                  <a:lnTo>
                    <a:pt x="139573" y="80010"/>
                  </a:lnTo>
                  <a:lnTo>
                    <a:pt x="138683" y="77469"/>
                  </a:lnTo>
                  <a:lnTo>
                    <a:pt x="138303" y="76200"/>
                  </a:lnTo>
                  <a:lnTo>
                    <a:pt x="138175" y="76200"/>
                  </a:lnTo>
                  <a:lnTo>
                    <a:pt x="138175" y="73660"/>
                  </a:lnTo>
                  <a:lnTo>
                    <a:pt x="138303" y="72389"/>
                  </a:lnTo>
                  <a:lnTo>
                    <a:pt x="138811" y="71119"/>
                  </a:lnTo>
                  <a:lnTo>
                    <a:pt x="139192" y="69850"/>
                  </a:lnTo>
                  <a:lnTo>
                    <a:pt x="139954" y="68579"/>
                  </a:lnTo>
                  <a:lnTo>
                    <a:pt x="140843" y="68579"/>
                  </a:lnTo>
                  <a:lnTo>
                    <a:pt x="141731" y="67310"/>
                  </a:lnTo>
                  <a:lnTo>
                    <a:pt x="143001" y="66039"/>
                  </a:lnTo>
                  <a:lnTo>
                    <a:pt x="167767" y="66039"/>
                  </a:lnTo>
                  <a:lnTo>
                    <a:pt x="166243" y="63500"/>
                  </a:lnTo>
                  <a:lnTo>
                    <a:pt x="165354" y="62229"/>
                  </a:lnTo>
                  <a:lnTo>
                    <a:pt x="164211" y="62229"/>
                  </a:lnTo>
                  <a:lnTo>
                    <a:pt x="170306" y="59689"/>
                  </a:lnTo>
                  <a:lnTo>
                    <a:pt x="171195" y="59689"/>
                  </a:lnTo>
                  <a:lnTo>
                    <a:pt x="171323" y="58419"/>
                  </a:lnTo>
                  <a:lnTo>
                    <a:pt x="171576" y="57150"/>
                  </a:lnTo>
                  <a:lnTo>
                    <a:pt x="171323" y="55879"/>
                  </a:lnTo>
                  <a:lnTo>
                    <a:pt x="170687" y="54610"/>
                  </a:lnTo>
                  <a:lnTo>
                    <a:pt x="170053" y="52069"/>
                  </a:lnTo>
                  <a:lnTo>
                    <a:pt x="169418" y="50800"/>
                  </a:lnTo>
                  <a:lnTo>
                    <a:pt x="168020" y="49529"/>
                  </a:lnTo>
                  <a:close/>
                </a:path>
                <a:path w="263525" h="154939">
                  <a:moveTo>
                    <a:pt x="187198" y="107950"/>
                  </a:moveTo>
                  <a:lnTo>
                    <a:pt x="167512" y="107950"/>
                  </a:lnTo>
                  <a:lnTo>
                    <a:pt x="169163" y="109219"/>
                  </a:lnTo>
                  <a:lnTo>
                    <a:pt x="170814" y="109219"/>
                  </a:lnTo>
                  <a:lnTo>
                    <a:pt x="171957" y="110489"/>
                  </a:lnTo>
                  <a:lnTo>
                    <a:pt x="172466" y="111760"/>
                  </a:lnTo>
                  <a:lnTo>
                    <a:pt x="172847" y="113029"/>
                  </a:lnTo>
                  <a:lnTo>
                    <a:pt x="172847" y="115569"/>
                  </a:lnTo>
                  <a:lnTo>
                    <a:pt x="172719" y="116839"/>
                  </a:lnTo>
                  <a:lnTo>
                    <a:pt x="172338" y="116839"/>
                  </a:lnTo>
                  <a:lnTo>
                    <a:pt x="171704" y="118110"/>
                  </a:lnTo>
                  <a:lnTo>
                    <a:pt x="170942" y="119379"/>
                  </a:lnTo>
                  <a:lnTo>
                    <a:pt x="169925" y="120650"/>
                  </a:lnTo>
                  <a:lnTo>
                    <a:pt x="168529" y="120650"/>
                  </a:lnTo>
                  <a:lnTo>
                    <a:pt x="167258" y="121919"/>
                  </a:lnTo>
                  <a:lnTo>
                    <a:pt x="165481" y="123189"/>
                  </a:lnTo>
                  <a:lnTo>
                    <a:pt x="163322" y="123189"/>
                  </a:lnTo>
                  <a:lnTo>
                    <a:pt x="159766" y="124460"/>
                  </a:lnTo>
                  <a:lnTo>
                    <a:pt x="156844" y="125729"/>
                  </a:lnTo>
                  <a:lnTo>
                    <a:pt x="181356" y="125729"/>
                  </a:lnTo>
                  <a:lnTo>
                    <a:pt x="187325" y="114300"/>
                  </a:lnTo>
                  <a:lnTo>
                    <a:pt x="187832" y="111760"/>
                  </a:lnTo>
                  <a:lnTo>
                    <a:pt x="187579" y="109219"/>
                  </a:lnTo>
                  <a:lnTo>
                    <a:pt x="187198" y="107950"/>
                  </a:lnTo>
                  <a:close/>
                </a:path>
                <a:path w="263525" h="154939">
                  <a:moveTo>
                    <a:pt x="176530" y="96519"/>
                  </a:moveTo>
                  <a:lnTo>
                    <a:pt x="166497" y="96519"/>
                  </a:lnTo>
                  <a:lnTo>
                    <a:pt x="163575" y="97789"/>
                  </a:lnTo>
                  <a:lnTo>
                    <a:pt x="149098" y="101600"/>
                  </a:lnTo>
                  <a:lnTo>
                    <a:pt x="183980" y="101600"/>
                  </a:lnTo>
                  <a:lnTo>
                    <a:pt x="182118" y="99060"/>
                  </a:lnTo>
                  <a:lnTo>
                    <a:pt x="180467" y="97789"/>
                  </a:lnTo>
                  <a:lnTo>
                    <a:pt x="178562" y="97789"/>
                  </a:lnTo>
                  <a:lnTo>
                    <a:pt x="176530" y="96519"/>
                  </a:lnTo>
                  <a:close/>
                </a:path>
                <a:path w="263525" h="154939">
                  <a:moveTo>
                    <a:pt x="226212" y="48260"/>
                  </a:moveTo>
                  <a:lnTo>
                    <a:pt x="207391" y="48260"/>
                  </a:lnTo>
                  <a:lnTo>
                    <a:pt x="208406" y="49529"/>
                  </a:lnTo>
                  <a:lnTo>
                    <a:pt x="209423" y="49529"/>
                  </a:lnTo>
                  <a:lnTo>
                    <a:pt x="211708" y="53339"/>
                  </a:lnTo>
                  <a:lnTo>
                    <a:pt x="213741" y="58419"/>
                  </a:lnTo>
                  <a:lnTo>
                    <a:pt x="208787" y="60960"/>
                  </a:lnTo>
                  <a:lnTo>
                    <a:pt x="204216" y="62229"/>
                  </a:lnTo>
                  <a:lnTo>
                    <a:pt x="200279" y="63500"/>
                  </a:lnTo>
                  <a:lnTo>
                    <a:pt x="197104" y="66039"/>
                  </a:lnTo>
                  <a:lnTo>
                    <a:pt x="193801" y="67310"/>
                  </a:lnTo>
                  <a:lnTo>
                    <a:pt x="191262" y="69850"/>
                  </a:lnTo>
                  <a:lnTo>
                    <a:pt x="189356" y="71119"/>
                  </a:lnTo>
                  <a:lnTo>
                    <a:pt x="187579" y="73660"/>
                  </a:lnTo>
                  <a:lnTo>
                    <a:pt x="186436" y="76200"/>
                  </a:lnTo>
                  <a:lnTo>
                    <a:pt x="185419" y="81279"/>
                  </a:lnTo>
                  <a:lnTo>
                    <a:pt x="185674" y="83819"/>
                  </a:lnTo>
                  <a:lnTo>
                    <a:pt x="186689" y="86360"/>
                  </a:lnTo>
                  <a:lnTo>
                    <a:pt x="187579" y="90169"/>
                  </a:lnTo>
                  <a:lnTo>
                    <a:pt x="188722" y="91439"/>
                  </a:lnTo>
                  <a:lnTo>
                    <a:pt x="190373" y="93979"/>
                  </a:lnTo>
                  <a:lnTo>
                    <a:pt x="191897" y="95250"/>
                  </a:lnTo>
                  <a:lnTo>
                    <a:pt x="193801" y="96519"/>
                  </a:lnTo>
                  <a:lnTo>
                    <a:pt x="195961" y="97789"/>
                  </a:lnTo>
                  <a:lnTo>
                    <a:pt x="197993" y="99060"/>
                  </a:lnTo>
                  <a:lnTo>
                    <a:pt x="205358" y="99060"/>
                  </a:lnTo>
                  <a:lnTo>
                    <a:pt x="208025" y="97789"/>
                  </a:lnTo>
                  <a:lnTo>
                    <a:pt x="210693" y="97789"/>
                  </a:lnTo>
                  <a:lnTo>
                    <a:pt x="213994" y="96519"/>
                  </a:lnTo>
                  <a:lnTo>
                    <a:pt x="216788" y="95250"/>
                  </a:lnTo>
                  <a:lnTo>
                    <a:pt x="221361" y="90169"/>
                  </a:lnTo>
                  <a:lnTo>
                    <a:pt x="223266" y="87629"/>
                  </a:lnTo>
                  <a:lnTo>
                    <a:pt x="206120" y="87629"/>
                  </a:lnTo>
                  <a:lnTo>
                    <a:pt x="202564" y="85089"/>
                  </a:lnTo>
                  <a:lnTo>
                    <a:pt x="201422" y="83819"/>
                  </a:lnTo>
                  <a:lnTo>
                    <a:pt x="200660" y="82550"/>
                  </a:lnTo>
                  <a:lnTo>
                    <a:pt x="200279" y="81279"/>
                  </a:lnTo>
                  <a:lnTo>
                    <a:pt x="200151" y="78739"/>
                  </a:lnTo>
                  <a:lnTo>
                    <a:pt x="200279" y="78739"/>
                  </a:lnTo>
                  <a:lnTo>
                    <a:pt x="200532" y="77469"/>
                  </a:lnTo>
                  <a:lnTo>
                    <a:pt x="201041" y="76200"/>
                  </a:lnTo>
                  <a:lnTo>
                    <a:pt x="202564" y="73660"/>
                  </a:lnTo>
                  <a:lnTo>
                    <a:pt x="203835" y="73660"/>
                  </a:lnTo>
                  <a:lnTo>
                    <a:pt x="206882" y="71119"/>
                  </a:lnTo>
                  <a:lnTo>
                    <a:pt x="208787" y="71119"/>
                  </a:lnTo>
                  <a:lnTo>
                    <a:pt x="211200" y="69850"/>
                  </a:lnTo>
                  <a:lnTo>
                    <a:pt x="216662" y="68579"/>
                  </a:lnTo>
                  <a:lnTo>
                    <a:pt x="232714" y="68579"/>
                  </a:lnTo>
                  <a:lnTo>
                    <a:pt x="226212" y="48260"/>
                  </a:lnTo>
                  <a:close/>
                </a:path>
                <a:path w="263525" h="154939">
                  <a:moveTo>
                    <a:pt x="150113" y="93979"/>
                  </a:moveTo>
                  <a:lnTo>
                    <a:pt x="144525" y="93979"/>
                  </a:lnTo>
                  <a:lnTo>
                    <a:pt x="145542" y="95250"/>
                  </a:lnTo>
                  <a:lnTo>
                    <a:pt x="146812" y="95250"/>
                  </a:lnTo>
                  <a:lnTo>
                    <a:pt x="150113" y="93979"/>
                  </a:lnTo>
                  <a:close/>
                </a:path>
                <a:path w="263525" h="154939">
                  <a:moveTo>
                    <a:pt x="232714" y="68579"/>
                  </a:moveTo>
                  <a:lnTo>
                    <a:pt x="216662" y="68579"/>
                  </a:lnTo>
                  <a:lnTo>
                    <a:pt x="219456" y="77469"/>
                  </a:lnTo>
                  <a:lnTo>
                    <a:pt x="218312" y="78739"/>
                  </a:lnTo>
                  <a:lnTo>
                    <a:pt x="217043" y="81279"/>
                  </a:lnTo>
                  <a:lnTo>
                    <a:pt x="214375" y="85089"/>
                  </a:lnTo>
                  <a:lnTo>
                    <a:pt x="224662" y="85089"/>
                  </a:lnTo>
                  <a:lnTo>
                    <a:pt x="225932" y="88900"/>
                  </a:lnTo>
                  <a:lnTo>
                    <a:pt x="226187" y="90169"/>
                  </a:lnTo>
                  <a:lnTo>
                    <a:pt x="229616" y="90169"/>
                  </a:lnTo>
                  <a:lnTo>
                    <a:pt x="234187" y="88900"/>
                  </a:lnTo>
                  <a:lnTo>
                    <a:pt x="236219" y="87629"/>
                  </a:lnTo>
                  <a:lnTo>
                    <a:pt x="237489" y="87629"/>
                  </a:lnTo>
                  <a:lnTo>
                    <a:pt x="237744" y="86360"/>
                  </a:lnTo>
                  <a:lnTo>
                    <a:pt x="238125" y="86360"/>
                  </a:lnTo>
                  <a:lnTo>
                    <a:pt x="237998" y="85089"/>
                  </a:lnTo>
                  <a:lnTo>
                    <a:pt x="232714" y="68579"/>
                  </a:lnTo>
                  <a:close/>
                </a:path>
                <a:path w="263525" h="154939">
                  <a:moveTo>
                    <a:pt x="224662" y="85089"/>
                  </a:moveTo>
                  <a:lnTo>
                    <a:pt x="212598" y="85089"/>
                  </a:lnTo>
                  <a:lnTo>
                    <a:pt x="208153" y="87629"/>
                  </a:lnTo>
                  <a:lnTo>
                    <a:pt x="223266" y="87629"/>
                  </a:lnTo>
                  <a:lnTo>
                    <a:pt x="224662" y="85089"/>
                  </a:lnTo>
                  <a:close/>
                </a:path>
                <a:path w="263525" h="154939">
                  <a:moveTo>
                    <a:pt x="167767" y="66039"/>
                  </a:moveTo>
                  <a:lnTo>
                    <a:pt x="151637" y="66039"/>
                  </a:lnTo>
                  <a:lnTo>
                    <a:pt x="153669" y="67310"/>
                  </a:lnTo>
                  <a:lnTo>
                    <a:pt x="155067" y="69850"/>
                  </a:lnTo>
                  <a:lnTo>
                    <a:pt x="155956" y="72389"/>
                  </a:lnTo>
                  <a:lnTo>
                    <a:pt x="156337" y="73660"/>
                  </a:lnTo>
                  <a:lnTo>
                    <a:pt x="156463" y="77469"/>
                  </a:lnTo>
                  <a:lnTo>
                    <a:pt x="156210" y="77469"/>
                  </a:lnTo>
                  <a:lnTo>
                    <a:pt x="155829" y="78739"/>
                  </a:lnTo>
                  <a:lnTo>
                    <a:pt x="155320" y="80010"/>
                  </a:lnTo>
                  <a:lnTo>
                    <a:pt x="154686" y="81279"/>
                  </a:lnTo>
                  <a:lnTo>
                    <a:pt x="152781" y="82550"/>
                  </a:lnTo>
                  <a:lnTo>
                    <a:pt x="151637" y="83819"/>
                  </a:lnTo>
                  <a:lnTo>
                    <a:pt x="150113" y="83819"/>
                  </a:lnTo>
                  <a:lnTo>
                    <a:pt x="147447" y="85089"/>
                  </a:lnTo>
                  <a:lnTo>
                    <a:pt x="166687" y="85089"/>
                  </a:lnTo>
                  <a:lnTo>
                    <a:pt x="168782" y="81279"/>
                  </a:lnTo>
                  <a:lnTo>
                    <a:pt x="169544" y="78739"/>
                  </a:lnTo>
                  <a:lnTo>
                    <a:pt x="170053" y="73660"/>
                  </a:lnTo>
                  <a:lnTo>
                    <a:pt x="169672" y="71119"/>
                  </a:lnTo>
                  <a:lnTo>
                    <a:pt x="168782" y="68579"/>
                  </a:lnTo>
                  <a:lnTo>
                    <a:pt x="167767" y="66039"/>
                  </a:lnTo>
                  <a:close/>
                </a:path>
                <a:path w="263525" h="154939">
                  <a:moveTo>
                    <a:pt x="251968" y="82550"/>
                  </a:moveTo>
                  <a:lnTo>
                    <a:pt x="250062" y="82550"/>
                  </a:lnTo>
                  <a:lnTo>
                    <a:pt x="250570" y="83819"/>
                  </a:lnTo>
                  <a:lnTo>
                    <a:pt x="251206" y="83819"/>
                  </a:lnTo>
                  <a:lnTo>
                    <a:pt x="251968" y="82550"/>
                  </a:lnTo>
                  <a:close/>
                </a:path>
                <a:path w="263525" h="154939">
                  <a:moveTo>
                    <a:pt x="238760" y="1269"/>
                  </a:moveTo>
                  <a:lnTo>
                    <a:pt x="229362" y="1269"/>
                  </a:lnTo>
                  <a:lnTo>
                    <a:pt x="226441" y="2539"/>
                  </a:lnTo>
                  <a:lnTo>
                    <a:pt x="225806" y="3810"/>
                  </a:lnTo>
                  <a:lnTo>
                    <a:pt x="224789" y="3810"/>
                  </a:lnTo>
                  <a:lnTo>
                    <a:pt x="224536" y="5079"/>
                  </a:lnTo>
                  <a:lnTo>
                    <a:pt x="224281" y="5079"/>
                  </a:lnTo>
                  <a:lnTo>
                    <a:pt x="224281" y="6350"/>
                  </a:lnTo>
                  <a:lnTo>
                    <a:pt x="248666" y="82550"/>
                  </a:lnTo>
                  <a:lnTo>
                    <a:pt x="256539" y="82550"/>
                  </a:lnTo>
                  <a:lnTo>
                    <a:pt x="257937" y="81279"/>
                  </a:lnTo>
                  <a:lnTo>
                    <a:pt x="259080" y="81279"/>
                  </a:lnTo>
                  <a:lnTo>
                    <a:pt x="260857" y="80010"/>
                  </a:lnTo>
                  <a:lnTo>
                    <a:pt x="261619" y="80010"/>
                  </a:lnTo>
                  <a:lnTo>
                    <a:pt x="262636" y="78739"/>
                  </a:lnTo>
                  <a:lnTo>
                    <a:pt x="262889" y="78739"/>
                  </a:lnTo>
                  <a:lnTo>
                    <a:pt x="263144" y="77469"/>
                  </a:lnTo>
                  <a:lnTo>
                    <a:pt x="238760" y="1269"/>
                  </a:lnTo>
                  <a:close/>
                </a:path>
                <a:path w="263525" h="154939">
                  <a:moveTo>
                    <a:pt x="197612" y="49529"/>
                  </a:moveTo>
                  <a:lnTo>
                    <a:pt x="179450" y="49529"/>
                  </a:lnTo>
                  <a:lnTo>
                    <a:pt x="179196" y="50800"/>
                  </a:lnTo>
                  <a:lnTo>
                    <a:pt x="179069" y="53339"/>
                  </a:lnTo>
                  <a:lnTo>
                    <a:pt x="179197" y="53339"/>
                  </a:lnTo>
                  <a:lnTo>
                    <a:pt x="179578" y="54610"/>
                  </a:lnTo>
                  <a:lnTo>
                    <a:pt x="179831" y="55879"/>
                  </a:lnTo>
                  <a:lnTo>
                    <a:pt x="180594" y="57150"/>
                  </a:lnTo>
                  <a:lnTo>
                    <a:pt x="180848" y="58419"/>
                  </a:lnTo>
                  <a:lnTo>
                    <a:pt x="181610" y="59689"/>
                  </a:lnTo>
                  <a:lnTo>
                    <a:pt x="185419" y="59689"/>
                  </a:lnTo>
                  <a:lnTo>
                    <a:pt x="186944" y="57150"/>
                  </a:lnTo>
                  <a:lnTo>
                    <a:pt x="190500" y="54610"/>
                  </a:lnTo>
                  <a:lnTo>
                    <a:pt x="192024" y="53339"/>
                  </a:lnTo>
                  <a:lnTo>
                    <a:pt x="193801" y="52069"/>
                  </a:lnTo>
                  <a:lnTo>
                    <a:pt x="195453" y="50800"/>
                  </a:lnTo>
                  <a:lnTo>
                    <a:pt x="197612" y="49529"/>
                  </a:lnTo>
                  <a:close/>
                </a:path>
                <a:path w="263525" h="154939">
                  <a:moveTo>
                    <a:pt x="214249" y="35560"/>
                  </a:moveTo>
                  <a:lnTo>
                    <a:pt x="205358" y="35560"/>
                  </a:lnTo>
                  <a:lnTo>
                    <a:pt x="201803" y="36829"/>
                  </a:lnTo>
                  <a:lnTo>
                    <a:pt x="197738" y="38100"/>
                  </a:lnTo>
                  <a:lnTo>
                    <a:pt x="195453" y="38100"/>
                  </a:lnTo>
                  <a:lnTo>
                    <a:pt x="193294" y="39369"/>
                  </a:lnTo>
                  <a:lnTo>
                    <a:pt x="191262" y="40639"/>
                  </a:lnTo>
                  <a:lnTo>
                    <a:pt x="187451" y="43179"/>
                  </a:lnTo>
                  <a:lnTo>
                    <a:pt x="185800" y="44450"/>
                  </a:lnTo>
                  <a:lnTo>
                    <a:pt x="184276" y="44450"/>
                  </a:lnTo>
                  <a:lnTo>
                    <a:pt x="182880" y="45719"/>
                  </a:lnTo>
                  <a:lnTo>
                    <a:pt x="180594" y="48260"/>
                  </a:lnTo>
                  <a:lnTo>
                    <a:pt x="179831" y="49529"/>
                  </a:lnTo>
                  <a:lnTo>
                    <a:pt x="200025" y="49529"/>
                  </a:lnTo>
                  <a:lnTo>
                    <a:pt x="201803" y="48260"/>
                  </a:lnTo>
                  <a:lnTo>
                    <a:pt x="226212" y="48260"/>
                  </a:lnTo>
                  <a:lnTo>
                    <a:pt x="219075" y="38100"/>
                  </a:lnTo>
                  <a:lnTo>
                    <a:pt x="214249" y="35560"/>
                  </a:lnTo>
                  <a:close/>
                </a:path>
                <a:path w="263525" h="154939">
                  <a:moveTo>
                    <a:pt x="237870" y="0"/>
                  </a:moveTo>
                  <a:lnTo>
                    <a:pt x="234442" y="0"/>
                  </a:lnTo>
                  <a:lnTo>
                    <a:pt x="233425" y="1269"/>
                  </a:lnTo>
                  <a:lnTo>
                    <a:pt x="238125" y="1269"/>
                  </a:lnTo>
                  <a:lnTo>
                    <a:pt x="237870"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5" name="object 45"/>
            <p:cNvSpPr/>
            <p:nvPr/>
          </p:nvSpPr>
          <p:spPr>
            <a:xfrm>
              <a:off x="184943" y="2706215"/>
              <a:ext cx="628650" cy="403225"/>
            </a:xfrm>
            <a:custGeom>
              <a:avLst/>
              <a:gdLst/>
              <a:ahLst/>
              <a:cxnLst/>
              <a:rect l="l" t="t" r="r" b="b"/>
              <a:pathLst>
                <a:path w="628650" h="403225">
                  <a:moveTo>
                    <a:pt x="538424" y="0"/>
                  </a:moveTo>
                  <a:lnTo>
                    <a:pt x="521061" y="1297"/>
                  </a:lnTo>
                  <a:lnTo>
                    <a:pt x="469528" y="14131"/>
                  </a:lnTo>
                  <a:lnTo>
                    <a:pt x="422514" y="24646"/>
                  </a:lnTo>
                  <a:lnTo>
                    <a:pt x="336066" y="43154"/>
                  </a:lnTo>
                  <a:lnTo>
                    <a:pt x="293639" y="53367"/>
                  </a:lnTo>
                  <a:lnTo>
                    <a:pt x="249751" y="65698"/>
                  </a:lnTo>
                  <a:lnTo>
                    <a:pt x="202904" y="81257"/>
                  </a:lnTo>
                  <a:lnTo>
                    <a:pt x="151604" y="101154"/>
                  </a:lnTo>
                  <a:lnTo>
                    <a:pt x="94355" y="126497"/>
                  </a:lnTo>
                  <a:lnTo>
                    <a:pt x="29660" y="158396"/>
                  </a:lnTo>
                  <a:lnTo>
                    <a:pt x="13239" y="166308"/>
                  </a:lnTo>
                  <a:lnTo>
                    <a:pt x="3562" y="179018"/>
                  </a:lnTo>
                  <a:lnTo>
                    <a:pt x="0" y="194847"/>
                  </a:lnTo>
                  <a:lnTo>
                    <a:pt x="1924" y="212117"/>
                  </a:lnTo>
                  <a:lnTo>
                    <a:pt x="7896" y="253742"/>
                  </a:lnTo>
                  <a:lnTo>
                    <a:pt x="17762" y="291937"/>
                  </a:lnTo>
                  <a:lnTo>
                    <a:pt x="32736" y="330989"/>
                  </a:lnTo>
                  <a:lnTo>
                    <a:pt x="54032" y="375185"/>
                  </a:lnTo>
                  <a:lnTo>
                    <a:pt x="91277" y="403153"/>
                  </a:lnTo>
                  <a:lnTo>
                    <a:pt x="107829" y="402998"/>
                  </a:lnTo>
                  <a:lnTo>
                    <a:pt x="151854" y="386509"/>
                  </a:lnTo>
                  <a:lnTo>
                    <a:pt x="195487" y="368787"/>
                  </a:lnTo>
                  <a:lnTo>
                    <a:pt x="283869" y="331752"/>
                  </a:lnTo>
                  <a:lnTo>
                    <a:pt x="329765" y="313495"/>
                  </a:lnTo>
                  <a:lnTo>
                    <a:pt x="377561" y="296114"/>
                  </a:lnTo>
                  <a:lnTo>
                    <a:pt x="427833" y="280137"/>
                  </a:lnTo>
                  <a:lnTo>
                    <a:pt x="481152" y="266090"/>
                  </a:lnTo>
                  <a:lnTo>
                    <a:pt x="538094" y="254502"/>
                  </a:lnTo>
                  <a:lnTo>
                    <a:pt x="599230" y="245899"/>
                  </a:lnTo>
                  <a:lnTo>
                    <a:pt x="615378" y="236541"/>
                  </a:lnTo>
                  <a:lnTo>
                    <a:pt x="624952" y="223611"/>
                  </a:lnTo>
                  <a:lnTo>
                    <a:pt x="628600" y="208395"/>
                  </a:lnTo>
                  <a:lnTo>
                    <a:pt x="626967" y="192178"/>
                  </a:lnTo>
                  <a:lnTo>
                    <a:pt x="611649" y="156841"/>
                  </a:lnTo>
                  <a:lnTo>
                    <a:pt x="598941" y="116740"/>
                  </a:lnTo>
                  <a:lnTo>
                    <a:pt x="587219" y="73592"/>
                  </a:lnTo>
                  <a:lnTo>
                    <a:pt x="574859" y="29110"/>
                  </a:lnTo>
                  <a:lnTo>
                    <a:pt x="567090" y="14263"/>
                  </a:lnTo>
                  <a:lnTo>
                    <a:pt x="554356" y="4441"/>
                  </a:lnTo>
                  <a:lnTo>
                    <a:pt x="538424" y="0"/>
                  </a:lnTo>
                  <a:close/>
                </a:path>
              </a:pathLst>
            </a:custGeom>
            <a:solidFill>
              <a:srgbClr val="2B5E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6" name="object 46"/>
            <p:cNvSpPr/>
            <p:nvPr/>
          </p:nvSpPr>
          <p:spPr>
            <a:xfrm>
              <a:off x="184943" y="2705026"/>
              <a:ext cx="629285" cy="405130"/>
            </a:xfrm>
            <a:custGeom>
              <a:avLst/>
              <a:gdLst/>
              <a:ahLst/>
              <a:cxnLst/>
              <a:rect l="l" t="t" r="r" b="b"/>
              <a:pathLst>
                <a:path w="629285" h="405130">
                  <a:moveTo>
                    <a:pt x="1924" y="213306"/>
                  </a:moveTo>
                  <a:lnTo>
                    <a:pt x="14979" y="168783"/>
                  </a:lnTo>
                  <a:lnTo>
                    <a:pt x="74303" y="145762"/>
                  </a:lnTo>
                  <a:lnTo>
                    <a:pt x="123494" y="128401"/>
                  </a:lnTo>
                  <a:lnTo>
                    <a:pt x="175717" y="108652"/>
                  </a:lnTo>
                  <a:lnTo>
                    <a:pt x="229460" y="87663"/>
                  </a:lnTo>
                  <a:lnTo>
                    <a:pt x="283209" y="66582"/>
                  </a:lnTo>
                  <a:lnTo>
                    <a:pt x="335450" y="46558"/>
                  </a:lnTo>
                  <a:lnTo>
                    <a:pt x="384670" y="28739"/>
                  </a:lnTo>
                  <a:lnTo>
                    <a:pt x="429355" y="14274"/>
                  </a:lnTo>
                  <a:lnTo>
                    <a:pt x="467991" y="4312"/>
                  </a:lnTo>
                  <a:lnTo>
                    <a:pt x="499064" y="0"/>
                  </a:lnTo>
                  <a:lnTo>
                    <a:pt x="521061" y="2486"/>
                  </a:lnTo>
                  <a:lnTo>
                    <a:pt x="537408" y="706"/>
                  </a:lnTo>
                  <a:lnTo>
                    <a:pt x="574859" y="30299"/>
                  </a:lnTo>
                  <a:lnTo>
                    <a:pt x="596291" y="76889"/>
                  </a:lnTo>
                  <a:lnTo>
                    <a:pt x="614164" y="147635"/>
                  </a:lnTo>
                  <a:lnTo>
                    <a:pt x="626967" y="193367"/>
                  </a:lnTo>
                  <a:lnTo>
                    <a:pt x="614683" y="238052"/>
                  </a:lnTo>
                  <a:lnTo>
                    <a:pt x="536494" y="262024"/>
                  </a:lnTo>
                  <a:lnTo>
                    <a:pt x="476067" y="276813"/>
                  </a:lnTo>
                  <a:lnTo>
                    <a:pt x="418217" y="291575"/>
                  </a:lnTo>
                  <a:lnTo>
                    <a:pt x="363211" y="306429"/>
                  </a:lnTo>
                  <a:lnTo>
                    <a:pt x="311315" y="321494"/>
                  </a:lnTo>
                  <a:lnTo>
                    <a:pt x="262796" y="336892"/>
                  </a:lnTo>
                  <a:lnTo>
                    <a:pt x="217921" y="352740"/>
                  </a:lnTo>
                  <a:lnTo>
                    <a:pt x="176957" y="369159"/>
                  </a:lnTo>
                  <a:lnTo>
                    <a:pt x="140171" y="386268"/>
                  </a:lnTo>
                  <a:lnTo>
                    <a:pt x="107829" y="404187"/>
                  </a:lnTo>
                  <a:lnTo>
                    <a:pt x="92297" y="404521"/>
                  </a:lnTo>
                  <a:lnTo>
                    <a:pt x="76273" y="399234"/>
                  </a:lnTo>
                  <a:lnTo>
                    <a:pt x="62577" y="389471"/>
                  </a:lnTo>
                  <a:lnTo>
                    <a:pt x="54032" y="376374"/>
                  </a:lnTo>
                  <a:lnTo>
                    <a:pt x="41246" y="329714"/>
                  </a:lnTo>
                  <a:lnTo>
                    <a:pt x="25777" y="291126"/>
                  </a:lnTo>
                  <a:lnTo>
                    <a:pt x="11408" y="254395"/>
                  </a:lnTo>
                  <a:lnTo>
                    <a:pt x="1924" y="213306"/>
                  </a:lnTo>
                  <a:close/>
                </a:path>
                <a:path w="629285" h="405130">
                  <a:moveTo>
                    <a:pt x="1924" y="213306"/>
                  </a:moveTo>
                  <a:lnTo>
                    <a:pt x="0" y="196036"/>
                  </a:lnTo>
                  <a:lnTo>
                    <a:pt x="3562" y="180207"/>
                  </a:lnTo>
                  <a:lnTo>
                    <a:pt x="13239" y="167497"/>
                  </a:lnTo>
                  <a:lnTo>
                    <a:pt x="29660" y="159585"/>
                  </a:lnTo>
                  <a:lnTo>
                    <a:pt x="94355" y="127686"/>
                  </a:lnTo>
                  <a:lnTo>
                    <a:pt x="151604" y="102343"/>
                  </a:lnTo>
                  <a:lnTo>
                    <a:pt x="202904" y="82447"/>
                  </a:lnTo>
                  <a:lnTo>
                    <a:pt x="249751" y="66888"/>
                  </a:lnTo>
                  <a:lnTo>
                    <a:pt x="293639" y="54556"/>
                  </a:lnTo>
                  <a:lnTo>
                    <a:pt x="336066" y="44344"/>
                  </a:lnTo>
                  <a:lnTo>
                    <a:pt x="378525" y="35140"/>
                  </a:lnTo>
                  <a:lnTo>
                    <a:pt x="422514" y="25835"/>
                  </a:lnTo>
                  <a:lnTo>
                    <a:pt x="469528" y="15320"/>
                  </a:lnTo>
                  <a:lnTo>
                    <a:pt x="521061" y="2486"/>
                  </a:lnTo>
                  <a:lnTo>
                    <a:pt x="538424" y="1189"/>
                  </a:lnTo>
                  <a:lnTo>
                    <a:pt x="554356" y="5630"/>
                  </a:lnTo>
                  <a:lnTo>
                    <a:pt x="567090" y="15452"/>
                  </a:lnTo>
                  <a:lnTo>
                    <a:pt x="574859" y="30299"/>
                  </a:lnTo>
                  <a:lnTo>
                    <a:pt x="587219" y="74781"/>
                  </a:lnTo>
                  <a:lnTo>
                    <a:pt x="598941" y="117929"/>
                  </a:lnTo>
                  <a:lnTo>
                    <a:pt x="611649" y="158030"/>
                  </a:lnTo>
                  <a:lnTo>
                    <a:pt x="626967" y="193367"/>
                  </a:lnTo>
                  <a:lnTo>
                    <a:pt x="628600" y="209584"/>
                  </a:lnTo>
                  <a:lnTo>
                    <a:pt x="624952" y="224800"/>
                  </a:lnTo>
                  <a:lnTo>
                    <a:pt x="615378" y="237730"/>
                  </a:lnTo>
                  <a:lnTo>
                    <a:pt x="599230" y="247088"/>
                  </a:lnTo>
                  <a:lnTo>
                    <a:pt x="538094" y="255691"/>
                  </a:lnTo>
                  <a:lnTo>
                    <a:pt x="481152" y="267279"/>
                  </a:lnTo>
                  <a:lnTo>
                    <a:pt x="427833" y="281326"/>
                  </a:lnTo>
                  <a:lnTo>
                    <a:pt x="377561" y="297303"/>
                  </a:lnTo>
                  <a:lnTo>
                    <a:pt x="329765" y="314684"/>
                  </a:lnTo>
                  <a:lnTo>
                    <a:pt x="283869" y="332941"/>
                  </a:lnTo>
                  <a:lnTo>
                    <a:pt x="239301" y="351548"/>
                  </a:lnTo>
                  <a:lnTo>
                    <a:pt x="195487" y="369976"/>
                  </a:lnTo>
                  <a:lnTo>
                    <a:pt x="151854" y="387698"/>
                  </a:lnTo>
                  <a:lnTo>
                    <a:pt x="107829" y="404187"/>
                  </a:lnTo>
                  <a:lnTo>
                    <a:pt x="91277" y="404342"/>
                  </a:lnTo>
                  <a:lnTo>
                    <a:pt x="76630" y="399711"/>
                  </a:lnTo>
                  <a:lnTo>
                    <a:pt x="32736" y="332178"/>
                  </a:lnTo>
                  <a:lnTo>
                    <a:pt x="17762" y="293126"/>
                  </a:lnTo>
                  <a:lnTo>
                    <a:pt x="7896" y="254931"/>
                  </a:lnTo>
                  <a:lnTo>
                    <a:pt x="1924" y="213306"/>
                  </a:lnTo>
                  <a:close/>
                </a:path>
              </a:pathLst>
            </a:custGeom>
            <a:ln w="25400">
              <a:solidFill>
                <a:srgbClr val="DCF1C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7" name="object 47"/>
            <p:cNvSpPr/>
            <p:nvPr/>
          </p:nvSpPr>
          <p:spPr>
            <a:xfrm>
              <a:off x="366191" y="2826765"/>
              <a:ext cx="263525" cy="154940"/>
            </a:xfrm>
            <a:custGeom>
              <a:avLst/>
              <a:gdLst/>
              <a:ahLst/>
              <a:cxnLst/>
              <a:rect l="l" t="t" r="r" b="b"/>
              <a:pathLst>
                <a:path w="263525" h="154939">
                  <a:moveTo>
                    <a:pt x="13766" y="76835"/>
                  </a:moveTo>
                  <a:lnTo>
                    <a:pt x="12484" y="76835"/>
                  </a:lnTo>
                  <a:lnTo>
                    <a:pt x="11671" y="76962"/>
                  </a:lnTo>
                  <a:lnTo>
                    <a:pt x="10667" y="77088"/>
                  </a:lnTo>
                  <a:lnTo>
                    <a:pt x="9677" y="77343"/>
                  </a:lnTo>
                  <a:lnTo>
                    <a:pt x="8432" y="77724"/>
                  </a:lnTo>
                  <a:lnTo>
                    <a:pt x="6934" y="78105"/>
                  </a:lnTo>
                  <a:lnTo>
                    <a:pt x="0" y="82169"/>
                  </a:lnTo>
                  <a:lnTo>
                    <a:pt x="101" y="83058"/>
                  </a:lnTo>
                  <a:lnTo>
                    <a:pt x="21729" y="150622"/>
                  </a:lnTo>
                  <a:lnTo>
                    <a:pt x="22263" y="152400"/>
                  </a:lnTo>
                  <a:lnTo>
                    <a:pt x="23088" y="153416"/>
                  </a:lnTo>
                  <a:lnTo>
                    <a:pt x="25298" y="154432"/>
                  </a:lnTo>
                  <a:lnTo>
                    <a:pt x="26479" y="154432"/>
                  </a:lnTo>
                  <a:lnTo>
                    <a:pt x="62801" y="142494"/>
                  </a:lnTo>
                  <a:lnTo>
                    <a:pt x="63131" y="141605"/>
                  </a:lnTo>
                  <a:lnTo>
                    <a:pt x="63119" y="139826"/>
                  </a:lnTo>
                  <a:lnTo>
                    <a:pt x="62780" y="138049"/>
                  </a:lnTo>
                  <a:lnTo>
                    <a:pt x="34467" y="138049"/>
                  </a:lnTo>
                  <a:lnTo>
                    <a:pt x="15189" y="77724"/>
                  </a:lnTo>
                  <a:lnTo>
                    <a:pt x="14947" y="77470"/>
                  </a:lnTo>
                  <a:lnTo>
                    <a:pt x="14249" y="76962"/>
                  </a:lnTo>
                  <a:lnTo>
                    <a:pt x="13766" y="76835"/>
                  </a:lnTo>
                  <a:close/>
                </a:path>
                <a:path w="263525" h="154939">
                  <a:moveTo>
                    <a:pt x="58661" y="130429"/>
                  </a:moveTo>
                  <a:lnTo>
                    <a:pt x="58293" y="130429"/>
                  </a:lnTo>
                  <a:lnTo>
                    <a:pt x="34467" y="138049"/>
                  </a:lnTo>
                  <a:lnTo>
                    <a:pt x="62780" y="138049"/>
                  </a:lnTo>
                  <a:lnTo>
                    <a:pt x="62547" y="137160"/>
                  </a:lnTo>
                  <a:lnTo>
                    <a:pt x="60071" y="131445"/>
                  </a:lnTo>
                  <a:lnTo>
                    <a:pt x="59715" y="130937"/>
                  </a:lnTo>
                  <a:lnTo>
                    <a:pt x="59372" y="130683"/>
                  </a:lnTo>
                  <a:lnTo>
                    <a:pt x="58661" y="130429"/>
                  </a:lnTo>
                  <a:close/>
                </a:path>
                <a:path w="263525" h="154939">
                  <a:moveTo>
                    <a:pt x="90131" y="72389"/>
                  </a:moveTo>
                  <a:lnTo>
                    <a:pt x="86245" y="72898"/>
                  </a:lnTo>
                  <a:lnTo>
                    <a:pt x="81953" y="74295"/>
                  </a:lnTo>
                  <a:lnTo>
                    <a:pt x="77876" y="75564"/>
                  </a:lnTo>
                  <a:lnTo>
                    <a:pt x="74434" y="77470"/>
                  </a:lnTo>
                  <a:lnTo>
                    <a:pt x="71615" y="79883"/>
                  </a:lnTo>
                  <a:lnTo>
                    <a:pt x="68808" y="82169"/>
                  </a:lnTo>
                  <a:lnTo>
                    <a:pt x="63004" y="103378"/>
                  </a:lnTo>
                  <a:lnTo>
                    <a:pt x="63728" y="107696"/>
                  </a:lnTo>
                  <a:lnTo>
                    <a:pt x="89166" y="133985"/>
                  </a:lnTo>
                  <a:lnTo>
                    <a:pt x="92976" y="133985"/>
                  </a:lnTo>
                  <a:lnTo>
                    <a:pt x="97155" y="133350"/>
                  </a:lnTo>
                  <a:lnTo>
                    <a:pt x="101727" y="131825"/>
                  </a:lnTo>
                  <a:lnTo>
                    <a:pt x="104266" y="131063"/>
                  </a:lnTo>
                  <a:lnTo>
                    <a:pt x="119745" y="121666"/>
                  </a:lnTo>
                  <a:lnTo>
                    <a:pt x="94818" y="121666"/>
                  </a:lnTo>
                  <a:lnTo>
                    <a:pt x="90830" y="121412"/>
                  </a:lnTo>
                  <a:lnTo>
                    <a:pt x="80924" y="110617"/>
                  </a:lnTo>
                  <a:lnTo>
                    <a:pt x="109817" y="101346"/>
                  </a:lnTo>
                  <a:lnTo>
                    <a:pt x="77939" y="101346"/>
                  </a:lnTo>
                  <a:lnTo>
                    <a:pt x="77444" y="99441"/>
                  </a:lnTo>
                  <a:lnTo>
                    <a:pt x="77273" y="98298"/>
                  </a:lnTo>
                  <a:lnTo>
                    <a:pt x="77170" y="97282"/>
                  </a:lnTo>
                  <a:lnTo>
                    <a:pt x="77153" y="93980"/>
                  </a:lnTo>
                  <a:lnTo>
                    <a:pt x="77368" y="92583"/>
                  </a:lnTo>
                  <a:lnTo>
                    <a:pt x="84874" y="84709"/>
                  </a:lnTo>
                  <a:lnTo>
                    <a:pt x="88531" y="83438"/>
                  </a:lnTo>
                  <a:lnTo>
                    <a:pt x="110517" y="83438"/>
                  </a:lnTo>
                  <a:lnTo>
                    <a:pt x="107746" y="79375"/>
                  </a:lnTo>
                  <a:lnTo>
                    <a:pt x="105460" y="77216"/>
                  </a:lnTo>
                  <a:lnTo>
                    <a:pt x="100114" y="73913"/>
                  </a:lnTo>
                  <a:lnTo>
                    <a:pt x="97040" y="73025"/>
                  </a:lnTo>
                  <a:lnTo>
                    <a:pt x="93586" y="72644"/>
                  </a:lnTo>
                  <a:lnTo>
                    <a:pt x="90131" y="72389"/>
                  </a:lnTo>
                  <a:close/>
                </a:path>
                <a:path w="263525" h="154939">
                  <a:moveTo>
                    <a:pt x="116484" y="111251"/>
                  </a:moveTo>
                  <a:lnTo>
                    <a:pt x="116166" y="111251"/>
                  </a:lnTo>
                  <a:lnTo>
                    <a:pt x="115824" y="111379"/>
                  </a:lnTo>
                  <a:lnTo>
                    <a:pt x="115252" y="111633"/>
                  </a:lnTo>
                  <a:lnTo>
                    <a:pt x="114566" y="112013"/>
                  </a:lnTo>
                  <a:lnTo>
                    <a:pt x="112953" y="113284"/>
                  </a:lnTo>
                  <a:lnTo>
                    <a:pt x="111912" y="114046"/>
                  </a:lnTo>
                  <a:lnTo>
                    <a:pt x="109397" y="115824"/>
                  </a:lnTo>
                  <a:lnTo>
                    <a:pt x="107861" y="116839"/>
                  </a:lnTo>
                  <a:lnTo>
                    <a:pt x="106057" y="117729"/>
                  </a:lnTo>
                  <a:lnTo>
                    <a:pt x="104254" y="118745"/>
                  </a:lnTo>
                  <a:lnTo>
                    <a:pt x="102095" y="119634"/>
                  </a:lnTo>
                  <a:lnTo>
                    <a:pt x="99555" y="120523"/>
                  </a:lnTo>
                  <a:lnTo>
                    <a:pt x="97066" y="121285"/>
                  </a:lnTo>
                  <a:lnTo>
                    <a:pt x="94818" y="121666"/>
                  </a:lnTo>
                  <a:lnTo>
                    <a:pt x="119745" y="121666"/>
                  </a:lnTo>
                  <a:lnTo>
                    <a:pt x="120022" y="121031"/>
                  </a:lnTo>
                  <a:lnTo>
                    <a:pt x="120142" y="120523"/>
                  </a:lnTo>
                  <a:lnTo>
                    <a:pt x="120061" y="118745"/>
                  </a:lnTo>
                  <a:lnTo>
                    <a:pt x="119672" y="117094"/>
                  </a:lnTo>
                  <a:lnTo>
                    <a:pt x="119202" y="115570"/>
                  </a:lnTo>
                  <a:lnTo>
                    <a:pt x="118884" y="114681"/>
                  </a:lnTo>
                  <a:lnTo>
                    <a:pt x="118605" y="113792"/>
                  </a:lnTo>
                  <a:lnTo>
                    <a:pt x="118351" y="113284"/>
                  </a:lnTo>
                  <a:lnTo>
                    <a:pt x="118084" y="112649"/>
                  </a:lnTo>
                  <a:lnTo>
                    <a:pt x="117830" y="112141"/>
                  </a:lnTo>
                  <a:lnTo>
                    <a:pt x="117563" y="111887"/>
                  </a:lnTo>
                  <a:lnTo>
                    <a:pt x="117297" y="111506"/>
                  </a:lnTo>
                  <a:lnTo>
                    <a:pt x="117030" y="111379"/>
                  </a:lnTo>
                  <a:lnTo>
                    <a:pt x="116751" y="111379"/>
                  </a:lnTo>
                  <a:lnTo>
                    <a:pt x="116484" y="111251"/>
                  </a:lnTo>
                  <a:close/>
                </a:path>
                <a:path w="263525" h="154939">
                  <a:moveTo>
                    <a:pt x="110517" y="83438"/>
                  </a:moveTo>
                  <a:lnTo>
                    <a:pt x="88531" y="83438"/>
                  </a:lnTo>
                  <a:lnTo>
                    <a:pt x="91592" y="83820"/>
                  </a:lnTo>
                  <a:lnTo>
                    <a:pt x="96570" y="87375"/>
                  </a:lnTo>
                  <a:lnTo>
                    <a:pt x="98412" y="90297"/>
                  </a:lnTo>
                  <a:lnTo>
                    <a:pt x="99593" y="94361"/>
                  </a:lnTo>
                  <a:lnTo>
                    <a:pt x="77939" y="101346"/>
                  </a:lnTo>
                  <a:lnTo>
                    <a:pt x="109817" y="101346"/>
                  </a:lnTo>
                  <a:lnTo>
                    <a:pt x="112191" y="100584"/>
                  </a:lnTo>
                  <a:lnTo>
                    <a:pt x="113576" y="100203"/>
                  </a:lnTo>
                  <a:lnTo>
                    <a:pt x="114528" y="99441"/>
                  </a:lnTo>
                  <a:lnTo>
                    <a:pt x="115049" y="98298"/>
                  </a:lnTo>
                  <a:lnTo>
                    <a:pt x="115557" y="97282"/>
                  </a:lnTo>
                  <a:lnTo>
                    <a:pt x="115531" y="95758"/>
                  </a:lnTo>
                  <a:lnTo>
                    <a:pt x="113080" y="88137"/>
                  </a:lnTo>
                  <a:lnTo>
                    <a:pt x="111556" y="84962"/>
                  </a:lnTo>
                  <a:lnTo>
                    <a:pt x="110517" y="83438"/>
                  </a:lnTo>
                  <a:close/>
                </a:path>
                <a:path w="263525" h="154939">
                  <a:moveTo>
                    <a:pt x="168109" y="49529"/>
                  </a:moveTo>
                  <a:lnTo>
                    <a:pt x="166789" y="49529"/>
                  </a:lnTo>
                  <a:lnTo>
                    <a:pt x="150494" y="54610"/>
                  </a:lnTo>
                  <a:lnTo>
                    <a:pt x="147650" y="54610"/>
                  </a:lnTo>
                  <a:lnTo>
                    <a:pt x="144576" y="55879"/>
                  </a:lnTo>
                  <a:lnTo>
                    <a:pt x="143002" y="55879"/>
                  </a:lnTo>
                  <a:lnTo>
                    <a:pt x="138239" y="57150"/>
                  </a:lnTo>
                  <a:lnTo>
                    <a:pt x="135496" y="58419"/>
                  </a:lnTo>
                  <a:lnTo>
                    <a:pt x="133159" y="59689"/>
                  </a:lnTo>
                  <a:lnTo>
                    <a:pt x="130822" y="62229"/>
                  </a:lnTo>
                  <a:lnTo>
                    <a:pt x="128981" y="63500"/>
                  </a:lnTo>
                  <a:lnTo>
                    <a:pt x="126263" y="68579"/>
                  </a:lnTo>
                  <a:lnTo>
                    <a:pt x="125425" y="71119"/>
                  </a:lnTo>
                  <a:lnTo>
                    <a:pt x="124828" y="76200"/>
                  </a:lnTo>
                  <a:lnTo>
                    <a:pt x="125158" y="78739"/>
                  </a:lnTo>
                  <a:lnTo>
                    <a:pt x="134340" y="92710"/>
                  </a:lnTo>
                  <a:lnTo>
                    <a:pt x="133159" y="95250"/>
                  </a:lnTo>
                  <a:lnTo>
                    <a:pt x="132359" y="96519"/>
                  </a:lnTo>
                  <a:lnTo>
                    <a:pt x="131470" y="101600"/>
                  </a:lnTo>
                  <a:lnTo>
                    <a:pt x="131610" y="102869"/>
                  </a:lnTo>
                  <a:lnTo>
                    <a:pt x="132918" y="107950"/>
                  </a:lnTo>
                  <a:lnTo>
                    <a:pt x="133896" y="109219"/>
                  </a:lnTo>
                  <a:lnTo>
                    <a:pt x="136664" y="111760"/>
                  </a:lnTo>
                  <a:lnTo>
                    <a:pt x="138328" y="111760"/>
                  </a:lnTo>
                  <a:lnTo>
                    <a:pt x="140258" y="113029"/>
                  </a:lnTo>
                  <a:lnTo>
                    <a:pt x="139357" y="114300"/>
                  </a:lnTo>
                  <a:lnTo>
                    <a:pt x="138595" y="115569"/>
                  </a:lnTo>
                  <a:lnTo>
                    <a:pt x="137363" y="116839"/>
                  </a:lnTo>
                  <a:lnTo>
                    <a:pt x="136905" y="119379"/>
                  </a:lnTo>
                  <a:lnTo>
                    <a:pt x="136321" y="121919"/>
                  </a:lnTo>
                  <a:lnTo>
                    <a:pt x="136271" y="125729"/>
                  </a:lnTo>
                  <a:lnTo>
                    <a:pt x="136499" y="127000"/>
                  </a:lnTo>
                  <a:lnTo>
                    <a:pt x="137553" y="129539"/>
                  </a:lnTo>
                  <a:lnTo>
                    <a:pt x="138595" y="130810"/>
                  </a:lnTo>
                  <a:lnTo>
                    <a:pt x="140055" y="133350"/>
                  </a:lnTo>
                  <a:lnTo>
                    <a:pt x="141503" y="134619"/>
                  </a:lnTo>
                  <a:lnTo>
                    <a:pt x="143408" y="134619"/>
                  </a:lnTo>
                  <a:lnTo>
                    <a:pt x="148145" y="135889"/>
                  </a:lnTo>
                  <a:lnTo>
                    <a:pt x="157607" y="135889"/>
                  </a:lnTo>
                  <a:lnTo>
                    <a:pt x="161455" y="134619"/>
                  </a:lnTo>
                  <a:lnTo>
                    <a:pt x="170319" y="132079"/>
                  </a:lnTo>
                  <a:lnTo>
                    <a:pt x="174091" y="130810"/>
                  </a:lnTo>
                  <a:lnTo>
                    <a:pt x="180200" y="127000"/>
                  </a:lnTo>
                  <a:lnTo>
                    <a:pt x="181387" y="125729"/>
                  </a:lnTo>
                  <a:lnTo>
                    <a:pt x="156870" y="125729"/>
                  </a:lnTo>
                  <a:lnTo>
                    <a:pt x="152361" y="124460"/>
                  </a:lnTo>
                  <a:lnTo>
                    <a:pt x="150926" y="123189"/>
                  </a:lnTo>
                  <a:lnTo>
                    <a:pt x="150114" y="120650"/>
                  </a:lnTo>
                  <a:lnTo>
                    <a:pt x="149974" y="120650"/>
                  </a:lnTo>
                  <a:lnTo>
                    <a:pt x="149885" y="118110"/>
                  </a:lnTo>
                  <a:lnTo>
                    <a:pt x="150228" y="116839"/>
                  </a:lnTo>
                  <a:lnTo>
                    <a:pt x="150507" y="115569"/>
                  </a:lnTo>
                  <a:lnTo>
                    <a:pt x="150888" y="115569"/>
                  </a:lnTo>
                  <a:lnTo>
                    <a:pt x="151257" y="114300"/>
                  </a:lnTo>
                  <a:lnTo>
                    <a:pt x="151841" y="113029"/>
                  </a:lnTo>
                  <a:lnTo>
                    <a:pt x="152603" y="111760"/>
                  </a:lnTo>
                  <a:lnTo>
                    <a:pt x="163004" y="109219"/>
                  </a:lnTo>
                  <a:lnTo>
                    <a:pt x="165442" y="107950"/>
                  </a:lnTo>
                  <a:lnTo>
                    <a:pt x="187220" y="107950"/>
                  </a:lnTo>
                  <a:lnTo>
                    <a:pt x="186067" y="104139"/>
                  </a:lnTo>
                  <a:lnTo>
                    <a:pt x="184988" y="102869"/>
                  </a:lnTo>
                  <a:lnTo>
                    <a:pt x="184056" y="101600"/>
                  </a:lnTo>
                  <a:lnTo>
                    <a:pt x="147688" y="101600"/>
                  </a:lnTo>
                  <a:lnTo>
                    <a:pt x="145275" y="100329"/>
                  </a:lnTo>
                  <a:lnTo>
                    <a:pt x="144500" y="100329"/>
                  </a:lnTo>
                  <a:lnTo>
                    <a:pt x="144144" y="99060"/>
                  </a:lnTo>
                  <a:lnTo>
                    <a:pt x="143865" y="97789"/>
                  </a:lnTo>
                  <a:lnTo>
                    <a:pt x="144094" y="95250"/>
                  </a:lnTo>
                  <a:lnTo>
                    <a:pt x="144322" y="95250"/>
                  </a:lnTo>
                  <a:lnTo>
                    <a:pt x="144614" y="93979"/>
                  </a:lnTo>
                  <a:lnTo>
                    <a:pt x="151790" y="93979"/>
                  </a:lnTo>
                  <a:lnTo>
                    <a:pt x="156667" y="92710"/>
                  </a:lnTo>
                  <a:lnTo>
                    <a:pt x="159461" y="91439"/>
                  </a:lnTo>
                  <a:lnTo>
                    <a:pt x="164198" y="87629"/>
                  </a:lnTo>
                  <a:lnTo>
                    <a:pt x="166052" y="86360"/>
                  </a:lnTo>
                  <a:lnTo>
                    <a:pt x="166728" y="85089"/>
                  </a:lnTo>
                  <a:lnTo>
                    <a:pt x="145059" y="85089"/>
                  </a:lnTo>
                  <a:lnTo>
                    <a:pt x="141020" y="82550"/>
                  </a:lnTo>
                  <a:lnTo>
                    <a:pt x="139598" y="81279"/>
                  </a:lnTo>
                  <a:lnTo>
                    <a:pt x="138760" y="77469"/>
                  </a:lnTo>
                  <a:lnTo>
                    <a:pt x="138379" y="77469"/>
                  </a:lnTo>
                  <a:lnTo>
                    <a:pt x="138188" y="76200"/>
                  </a:lnTo>
                  <a:lnTo>
                    <a:pt x="138176" y="73660"/>
                  </a:lnTo>
                  <a:lnTo>
                    <a:pt x="138404" y="72389"/>
                  </a:lnTo>
                  <a:lnTo>
                    <a:pt x="139293" y="69850"/>
                  </a:lnTo>
                  <a:lnTo>
                    <a:pt x="139979" y="68579"/>
                  </a:lnTo>
                  <a:lnTo>
                    <a:pt x="140906" y="68579"/>
                  </a:lnTo>
                  <a:lnTo>
                    <a:pt x="141820" y="67310"/>
                  </a:lnTo>
                  <a:lnTo>
                    <a:pt x="142989" y="66039"/>
                  </a:lnTo>
                  <a:lnTo>
                    <a:pt x="167792" y="66039"/>
                  </a:lnTo>
                  <a:lnTo>
                    <a:pt x="166319" y="63500"/>
                  </a:lnTo>
                  <a:lnTo>
                    <a:pt x="165379" y="63500"/>
                  </a:lnTo>
                  <a:lnTo>
                    <a:pt x="164236" y="62229"/>
                  </a:lnTo>
                  <a:lnTo>
                    <a:pt x="170281" y="59689"/>
                  </a:lnTo>
                  <a:lnTo>
                    <a:pt x="171272" y="59689"/>
                  </a:lnTo>
                  <a:lnTo>
                    <a:pt x="171551" y="57150"/>
                  </a:lnTo>
                  <a:lnTo>
                    <a:pt x="171335" y="55879"/>
                  </a:lnTo>
                  <a:lnTo>
                    <a:pt x="170738" y="54610"/>
                  </a:lnTo>
                  <a:lnTo>
                    <a:pt x="170103" y="52069"/>
                  </a:lnTo>
                  <a:lnTo>
                    <a:pt x="169456" y="50800"/>
                  </a:lnTo>
                  <a:lnTo>
                    <a:pt x="168109" y="49529"/>
                  </a:lnTo>
                  <a:close/>
                </a:path>
                <a:path w="263525" h="154939">
                  <a:moveTo>
                    <a:pt x="187220" y="107950"/>
                  </a:moveTo>
                  <a:lnTo>
                    <a:pt x="167500" y="107950"/>
                  </a:lnTo>
                  <a:lnTo>
                    <a:pt x="170853" y="109219"/>
                  </a:lnTo>
                  <a:lnTo>
                    <a:pt x="171970" y="110489"/>
                  </a:lnTo>
                  <a:lnTo>
                    <a:pt x="172529" y="111760"/>
                  </a:lnTo>
                  <a:lnTo>
                    <a:pt x="172847" y="113029"/>
                  </a:lnTo>
                  <a:lnTo>
                    <a:pt x="172866" y="115569"/>
                  </a:lnTo>
                  <a:lnTo>
                    <a:pt x="172770" y="116839"/>
                  </a:lnTo>
                  <a:lnTo>
                    <a:pt x="172377" y="116839"/>
                  </a:lnTo>
                  <a:lnTo>
                    <a:pt x="170992" y="119379"/>
                  </a:lnTo>
                  <a:lnTo>
                    <a:pt x="169976" y="120650"/>
                  </a:lnTo>
                  <a:lnTo>
                    <a:pt x="167258" y="121919"/>
                  </a:lnTo>
                  <a:lnTo>
                    <a:pt x="165493" y="123189"/>
                  </a:lnTo>
                  <a:lnTo>
                    <a:pt x="163296" y="123189"/>
                  </a:lnTo>
                  <a:lnTo>
                    <a:pt x="159766" y="124460"/>
                  </a:lnTo>
                  <a:lnTo>
                    <a:pt x="156870" y="125729"/>
                  </a:lnTo>
                  <a:lnTo>
                    <a:pt x="181387" y="125729"/>
                  </a:lnTo>
                  <a:lnTo>
                    <a:pt x="182575" y="124460"/>
                  </a:lnTo>
                  <a:lnTo>
                    <a:pt x="185978" y="119379"/>
                  </a:lnTo>
                  <a:lnTo>
                    <a:pt x="187020" y="116839"/>
                  </a:lnTo>
                  <a:lnTo>
                    <a:pt x="187820" y="111760"/>
                  </a:lnTo>
                  <a:lnTo>
                    <a:pt x="187604" y="109219"/>
                  </a:lnTo>
                  <a:lnTo>
                    <a:pt x="187220" y="107950"/>
                  </a:lnTo>
                  <a:close/>
                </a:path>
                <a:path w="263525" h="154939">
                  <a:moveTo>
                    <a:pt x="176568" y="96519"/>
                  </a:moveTo>
                  <a:lnTo>
                    <a:pt x="166573" y="96519"/>
                  </a:lnTo>
                  <a:lnTo>
                    <a:pt x="163626" y="97789"/>
                  </a:lnTo>
                  <a:lnTo>
                    <a:pt x="149186" y="101600"/>
                  </a:lnTo>
                  <a:lnTo>
                    <a:pt x="184056" y="101600"/>
                  </a:lnTo>
                  <a:lnTo>
                    <a:pt x="182194" y="99060"/>
                  </a:lnTo>
                  <a:lnTo>
                    <a:pt x="180505" y="97789"/>
                  </a:lnTo>
                  <a:lnTo>
                    <a:pt x="178536" y="97789"/>
                  </a:lnTo>
                  <a:lnTo>
                    <a:pt x="176568" y="96519"/>
                  </a:lnTo>
                  <a:close/>
                </a:path>
                <a:path w="263525" h="154939">
                  <a:moveTo>
                    <a:pt x="226211" y="48260"/>
                  </a:moveTo>
                  <a:lnTo>
                    <a:pt x="207391" y="48260"/>
                  </a:lnTo>
                  <a:lnTo>
                    <a:pt x="208394" y="49529"/>
                  </a:lnTo>
                  <a:lnTo>
                    <a:pt x="209410" y="49529"/>
                  </a:lnTo>
                  <a:lnTo>
                    <a:pt x="210261" y="50800"/>
                  </a:lnTo>
                  <a:lnTo>
                    <a:pt x="211696" y="53339"/>
                  </a:lnTo>
                  <a:lnTo>
                    <a:pt x="212305" y="54610"/>
                  </a:lnTo>
                  <a:lnTo>
                    <a:pt x="213817" y="58419"/>
                  </a:lnTo>
                  <a:lnTo>
                    <a:pt x="208800" y="60960"/>
                  </a:lnTo>
                  <a:lnTo>
                    <a:pt x="204241" y="62229"/>
                  </a:lnTo>
                  <a:lnTo>
                    <a:pt x="200329" y="63500"/>
                  </a:lnTo>
                  <a:lnTo>
                    <a:pt x="185616" y="82550"/>
                  </a:lnTo>
                  <a:lnTo>
                    <a:pt x="185737" y="83819"/>
                  </a:lnTo>
                  <a:lnTo>
                    <a:pt x="186702" y="86360"/>
                  </a:lnTo>
                  <a:lnTo>
                    <a:pt x="187579" y="90169"/>
                  </a:lnTo>
                  <a:lnTo>
                    <a:pt x="188810" y="91439"/>
                  </a:lnTo>
                  <a:lnTo>
                    <a:pt x="191985" y="95250"/>
                  </a:lnTo>
                  <a:lnTo>
                    <a:pt x="193827" y="96519"/>
                  </a:lnTo>
                  <a:lnTo>
                    <a:pt x="198069" y="99060"/>
                  </a:lnTo>
                  <a:lnTo>
                    <a:pt x="208026" y="99060"/>
                  </a:lnTo>
                  <a:lnTo>
                    <a:pt x="210756" y="97789"/>
                  </a:lnTo>
                  <a:lnTo>
                    <a:pt x="214058" y="96519"/>
                  </a:lnTo>
                  <a:lnTo>
                    <a:pt x="216852" y="95250"/>
                  </a:lnTo>
                  <a:lnTo>
                    <a:pt x="221462" y="90169"/>
                  </a:lnTo>
                  <a:lnTo>
                    <a:pt x="223304" y="87629"/>
                  </a:lnTo>
                  <a:lnTo>
                    <a:pt x="206133" y="87629"/>
                  </a:lnTo>
                  <a:lnTo>
                    <a:pt x="202628" y="85089"/>
                  </a:lnTo>
                  <a:lnTo>
                    <a:pt x="201409" y="83819"/>
                  </a:lnTo>
                  <a:lnTo>
                    <a:pt x="200317" y="81279"/>
                  </a:lnTo>
                  <a:lnTo>
                    <a:pt x="200190" y="80010"/>
                  </a:lnTo>
                  <a:lnTo>
                    <a:pt x="200533" y="77469"/>
                  </a:lnTo>
                  <a:lnTo>
                    <a:pt x="201015" y="76200"/>
                  </a:lnTo>
                  <a:lnTo>
                    <a:pt x="202653" y="73660"/>
                  </a:lnTo>
                  <a:lnTo>
                    <a:pt x="203835" y="73660"/>
                  </a:lnTo>
                  <a:lnTo>
                    <a:pt x="206908" y="71119"/>
                  </a:lnTo>
                  <a:lnTo>
                    <a:pt x="208851" y="71119"/>
                  </a:lnTo>
                  <a:lnTo>
                    <a:pt x="216725" y="68579"/>
                  </a:lnTo>
                  <a:lnTo>
                    <a:pt x="232700" y="68579"/>
                  </a:lnTo>
                  <a:lnTo>
                    <a:pt x="226211" y="48260"/>
                  </a:lnTo>
                  <a:close/>
                </a:path>
                <a:path w="263525" h="154939">
                  <a:moveTo>
                    <a:pt x="151790" y="93979"/>
                  </a:moveTo>
                  <a:lnTo>
                    <a:pt x="144614" y="93979"/>
                  </a:lnTo>
                  <a:lnTo>
                    <a:pt x="145592" y="95250"/>
                  </a:lnTo>
                  <a:lnTo>
                    <a:pt x="150152" y="95250"/>
                  </a:lnTo>
                  <a:lnTo>
                    <a:pt x="151790" y="93979"/>
                  </a:lnTo>
                  <a:close/>
                </a:path>
                <a:path w="263525" h="154939">
                  <a:moveTo>
                    <a:pt x="232700" y="68579"/>
                  </a:moveTo>
                  <a:lnTo>
                    <a:pt x="216725" y="68579"/>
                  </a:lnTo>
                  <a:lnTo>
                    <a:pt x="219519" y="77469"/>
                  </a:lnTo>
                  <a:lnTo>
                    <a:pt x="218389" y="78739"/>
                  </a:lnTo>
                  <a:lnTo>
                    <a:pt x="217144" y="81279"/>
                  </a:lnTo>
                  <a:lnTo>
                    <a:pt x="215760" y="82550"/>
                  </a:lnTo>
                  <a:lnTo>
                    <a:pt x="214388" y="85089"/>
                  </a:lnTo>
                  <a:lnTo>
                    <a:pt x="224688" y="85089"/>
                  </a:lnTo>
                  <a:lnTo>
                    <a:pt x="225996" y="88900"/>
                  </a:lnTo>
                  <a:lnTo>
                    <a:pt x="226174" y="90169"/>
                  </a:lnTo>
                  <a:lnTo>
                    <a:pt x="232613" y="90169"/>
                  </a:lnTo>
                  <a:lnTo>
                    <a:pt x="235419" y="88900"/>
                  </a:lnTo>
                  <a:lnTo>
                    <a:pt x="236207" y="87629"/>
                  </a:lnTo>
                  <a:lnTo>
                    <a:pt x="237807" y="87629"/>
                  </a:lnTo>
                  <a:lnTo>
                    <a:pt x="238086" y="86360"/>
                  </a:lnTo>
                  <a:lnTo>
                    <a:pt x="237972" y="85089"/>
                  </a:lnTo>
                  <a:lnTo>
                    <a:pt x="232700" y="68579"/>
                  </a:lnTo>
                  <a:close/>
                </a:path>
                <a:path w="263525" h="154939">
                  <a:moveTo>
                    <a:pt x="224688" y="85089"/>
                  </a:moveTo>
                  <a:lnTo>
                    <a:pt x="212674" y="85089"/>
                  </a:lnTo>
                  <a:lnTo>
                    <a:pt x="208229" y="87629"/>
                  </a:lnTo>
                  <a:lnTo>
                    <a:pt x="223304" y="87629"/>
                  </a:lnTo>
                  <a:lnTo>
                    <a:pt x="224688" y="85089"/>
                  </a:lnTo>
                  <a:close/>
                </a:path>
                <a:path w="263525" h="154939">
                  <a:moveTo>
                    <a:pt x="167792" y="66039"/>
                  </a:moveTo>
                  <a:lnTo>
                    <a:pt x="151663" y="66039"/>
                  </a:lnTo>
                  <a:lnTo>
                    <a:pt x="153682" y="67310"/>
                  </a:lnTo>
                  <a:lnTo>
                    <a:pt x="155143" y="69850"/>
                  </a:lnTo>
                  <a:lnTo>
                    <a:pt x="156019" y="72389"/>
                  </a:lnTo>
                  <a:lnTo>
                    <a:pt x="156387" y="73660"/>
                  </a:lnTo>
                  <a:lnTo>
                    <a:pt x="156502" y="77469"/>
                  </a:lnTo>
                  <a:lnTo>
                    <a:pt x="156273" y="77469"/>
                  </a:lnTo>
                  <a:lnTo>
                    <a:pt x="155359" y="80010"/>
                  </a:lnTo>
                  <a:lnTo>
                    <a:pt x="154673" y="81279"/>
                  </a:lnTo>
                  <a:lnTo>
                    <a:pt x="153746" y="81279"/>
                  </a:lnTo>
                  <a:lnTo>
                    <a:pt x="152819" y="82550"/>
                  </a:lnTo>
                  <a:lnTo>
                    <a:pt x="151625" y="83819"/>
                  </a:lnTo>
                  <a:lnTo>
                    <a:pt x="150164" y="83819"/>
                  </a:lnTo>
                  <a:lnTo>
                    <a:pt x="147434" y="85089"/>
                  </a:lnTo>
                  <a:lnTo>
                    <a:pt x="166728" y="85089"/>
                  </a:lnTo>
                  <a:lnTo>
                    <a:pt x="168757" y="81279"/>
                  </a:lnTo>
                  <a:lnTo>
                    <a:pt x="169570" y="78739"/>
                  </a:lnTo>
                  <a:lnTo>
                    <a:pt x="170078" y="73660"/>
                  </a:lnTo>
                  <a:lnTo>
                    <a:pt x="169722" y="71119"/>
                  </a:lnTo>
                  <a:lnTo>
                    <a:pt x="168363" y="67310"/>
                  </a:lnTo>
                  <a:lnTo>
                    <a:pt x="167792" y="66039"/>
                  </a:lnTo>
                  <a:close/>
                </a:path>
                <a:path w="263525" h="154939">
                  <a:moveTo>
                    <a:pt x="253022" y="82550"/>
                  </a:moveTo>
                  <a:lnTo>
                    <a:pt x="249580" y="82550"/>
                  </a:lnTo>
                  <a:lnTo>
                    <a:pt x="250050" y="83819"/>
                  </a:lnTo>
                  <a:lnTo>
                    <a:pt x="251282" y="83819"/>
                  </a:lnTo>
                  <a:lnTo>
                    <a:pt x="253022" y="82550"/>
                  </a:lnTo>
                  <a:close/>
                </a:path>
                <a:path w="263525" h="154939">
                  <a:moveTo>
                    <a:pt x="238785" y="1269"/>
                  </a:moveTo>
                  <a:lnTo>
                    <a:pt x="232270" y="1269"/>
                  </a:lnTo>
                  <a:lnTo>
                    <a:pt x="229438" y="2539"/>
                  </a:lnTo>
                  <a:lnTo>
                    <a:pt x="226517" y="2539"/>
                  </a:lnTo>
                  <a:lnTo>
                    <a:pt x="224853" y="3810"/>
                  </a:lnTo>
                  <a:lnTo>
                    <a:pt x="224536" y="5079"/>
                  </a:lnTo>
                  <a:lnTo>
                    <a:pt x="224269" y="5079"/>
                  </a:lnTo>
                  <a:lnTo>
                    <a:pt x="224269" y="6350"/>
                  </a:lnTo>
                  <a:lnTo>
                    <a:pt x="248716" y="82550"/>
                  </a:lnTo>
                  <a:lnTo>
                    <a:pt x="256578" y="82550"/>
                  </a:lnTo>
                  <a:lnTo>
                    <a:pt x="258000" y="81279"/>
                  </a:lnTo>
                  <a:lnTo>
                    <a:pt x="259156" y="81279"/>
                  </a:lnTo>
                  <a:lnTo>
                    <a:pt x="260946" y="80010"/>
                  </a:lnTo>
                  <a:lnTo>
                    <a:pt x="261632" y="80010"/>
                  </a:lnTo>
                  <a:lnTo>
                    <a:pt x="262623" y="78739"/>
                  </a:lnTo>
                  <a:lnTo>
                    <a:pt x="262940" y="78739"/>
                  </a:lnTo>
                  <a:lnTo>
                    <a:pt x="263232" y="77469"/>
                  </a:lnTo>
                  <a:lnTo>
                    <a:pt x="238785" y="1269"/>
                  </a:lnTo>
                  <a:close/>
                </a:path>
                <a:path w="263525" h="154939">
                  <a:moveTo>
                    <a:pt x="211594" y="35560"/>
                  </a:moveTo>
                  <a:lnTo>
                    <a:pt x="205371" y="35560"/>
                  </a:lnTo>
                  <a:lnTo>
                    <a:pt x="201802" y="36829"/>
                  </a:lnTo>
                  <a:lnTo>
                    <a:pt x="197764" y="38100"/>
                  </a:lnTo>
                  <a:lnTo>
                    <a:pt x="195503" y="38100"/>
                  </a:lnTo>
                  <a:lnTo>
                    <a:pt x="193357" y="39369"/>
                  </a:lnTo>
                  <a:lnTo>
                    <a:pt x="189331" y="41910"/>
                  </a:lnTo>
                  <a:lnTo>
                    <a:pt x="187515" y="43179"/>
                  </a:lnTo>
                  <a:lnTo>
                    <a:pt x="184277" y="45719"/>
                  </a:lnTo>
                  <a:lnTo>
                    <a:pt x="182905" y="45719"/>
                  </a:lnTo>
                  <a:lnTo>
                    <a:pt x="180644" y="48260"/>
                  </a:lnTo>
                  <a:lnTo>
                    <a:pt x="179895" y="49529"/>
                  </a:lnTo>
                  <a:lnTo>
                    <a:pt x="179539" y="49529"/>
                  </a:lnTo>
                  <a:lnTo>
                    <a:pt x="179171" y="50800"/>
                  </a:lnTo>
                  <a:lnTo>
                    <a:pt x="179069" y="53339"/>
                  </a:lnTo>
                  <a:lnTo>
                    <a:pt x="179273" y="53339"/>
                  </a:lnTo>
                  <a:lnTo>
                    <a:pt x="179933" y="55879"/>
                  </a:lnTo>
                  <a:lnTo>
                    <a:pt x="180594" y="57150"/>
                  </a:lnTo>
                  <a:lnTo>
                    <a:pt x="181305" y="58419"/>
                  </a:lnTo>
                  <a:lnTo>
                    <a:pt x="182435" y="59689"/>
                  </a:lnTo>
                  <a:lnTo>
                    <a:pt x="185432" y="59689"/>
                  </a:lnTo>
                  <a:lnTo>
                    <a:pt x="187045" y="57150"/>
                  </a:lnTo>
                  <a:lnTo>
                    <a:pt x="188074" y="57150"/>
                  </a:lnTo>
                  <a:lnTo>
                    <a:pt x="190576" y="54610"/>
                  </a:lnTo>
                  <a:lnTo>
                    <a:pt x="192062" y="53339"/>
                  </a:lnTo>
                  <a:lnTo>
                    <a:pt x="195516" y="50800"/>
                  </a:lnTo>
                  <a:lnTo>
                    <a:pt x="197599" y="50800"/>
                  </a:lnTo>
                  <a:lnTo>
                    <a:pt x="200012" y="49529"/>
                  </a:lnTo>
                  <a:lnTo>
                    <a:pt x="201853" y="48260"/>
                  </a:lnTo>
                  <a:lnTo>
                    <a:pt x="226211" y="48260"/>
                  </a:lnTo>
                  <a:lnTo>
                    <a:pt x="225805" y="46989"/>
                  </a:lnTo>
                  <a:lnTo>
                    <a:pt x="224408" y="44450"/>
                  </a:lnTo>
                  <a:lnTo>
                    <a:pt x="221081" y="39369"/>
                  </a:lnTo>
                  <a:lnTo>
                    <a:pt x="219062" y="38100"/>
                  </a:lnTo>
                  <a:lnTo>
                    <a:pt x="214325" y="36829"/>
                  </a:lnTo>
                  <a:lnTo>
                    <a:pt x="211594" y="35560"/>
                  </a:lnTo>
                  <a:close/>
                </a:path>
                <a:path w="263525" h="154939">
                  <a:moveTo>
                    <a:pt x="237896" y="0"/>
                  </a:moveTo>
                  <a:lnTo>
                    <a:pt x="234429" y="0"/>
                  </a:lnTo>
                  <a:lnTo>
                    <a:pt x="233464" y="1269"/>
                  </a:lnTo>
                  <a:lnTo>
                    <a:pt x="238556" y="1269"/>
                  </a:lnTo>
                  <a:lnTo>
                    <a:pt x="237896"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48" name="object 48"/>
          <p:cNvSpPr txBox="1"/>
          <p:nvPr/>
        </p:nvSpPr>
        <p:spPr>
          <a:xfrm>
            <a:off x="8215376" y="4694491"/>
            <a:ext cx="1006475" cy="1090295"/>
          </a:xfrm>
          <a:prstGeom prst="rect">
            <a:avLst/>
          </a:prstGeom>
        </p:spPr>
        <p:txBody>
          <a:bodyPr vert="horz" wrap="square" lIns="0" tIns="8255" rIns="0" bIns="0" rtlCol="0">
            <a:spAutoFit/>
          </a:bodyPr>
          <a:lstStyle/>
          <a:p>
            <a:pPr marL="12065" marR="14604" lvl="0" indent="0" algn="ctr" defTabSz="914400" eaLnBrk="1" fontAlgn="auto" latinLnBrk="0" hangingPunct="1">
              <a:lnSpc>
                <a:spcPct val="105400"/>
              </a:lnSpc>
              <a:spcBef>
                <a:spcPts val="65"/>
              </a:spcBef>
              <a:spcAft>
                <a:spcPts val="0"/>
              </a:spcAft>
              <a:buClrTx/>
              <a:buSzTx/>
              <a:buFontTx/>
              <a:buNone/>
              <a:tabLst/>
              <a:defRPr/>
            </a:pPr>
            <a:r>
              <a:rPr kumimoji="0" sz="950" b="0" i="0" u="none" strike="noStrike" kern="0" cap="none" spc="10" normalizeH="0" baseline="0" noProof="0" dirty="0">
                <a:ln>
                  <a:noFill/>
                </a:ln>
                <a:solidFill>
                  <a:srgbClr val="F67875"/>
                </a:solidFill>
                <a:effectLst/>
                <a:uLnTx/>
                <a:uFillTx/>
                <a:latin typeface="Calibri"/>
                <a:cs typeface="Calibri"/>
              </a:rPr>
              <a:t>Technical</a:t>
            </a:r>
            <a:r>
              <a:rPr kumimoji="0" sz="950" b="0" i="0" u="none" strike="noStrike" kern="0" cap="none" spc="160" normalizeH="0" baseline="0" noProof="0" dirty="0">
                <a:ln>
                  <a:noFill/>
                </a:ln>
                <a:solidFill>
                  <a:srgbClr val="F67875"/>
                </a:solidFill>
                <a:effectLst/>
                <a:uLnTx/>
                <a:uFillTx/>
                <a:latin typeface="Calibri"/>
                <a:cs typeface="Calibri"/>
              </a:rPr>
              <a:t> </a:t>
            </a:r>
            <a:r>
              <a:rPr kumimoji="0" sz="950" b="0" i="0" u="none" strike="noStrike" kern="0" cap="none" spc="-10" normalizeH="0" baseline="0" noProof="0" dirty="0">
                <a:ln>
                  <a:noFill/>
                </a:ln>
                <a:solidFill>
                  <a:srgbClr val="F67875"/>
                </a:solidFill>
                <a:effectLst/>
                <a:uLnTx/>
                <a:uFillTx/>
                <a:latin typeface="Calibri"/>
                <a:cs typeface="Calibri"/>
              </a:rPr>
              <a:t>progress </a:t>
            </a:r>
            <a:r>
              <a:rPr kumimoji="0" sz="950" b="0" i="0" u="none" strike="noStrike" kern="0" cap="none" spc="0" normalizeH="0" baseline="0" noProof="0" dirty="0">
                <a:ln>
                  <a:noFill/>
                </a:ln>
                <a:solidFill>
                  <a:srgbClr val="F67875"/>
                </a:solidFill>
                <a:effectLst/>
                <a:uLnTx/>
                <a:uFillTx/>
                <a:latin typeface="Calibri"/>
                <a:cs typeface="Calibri"/>
              </a:rPr>
              <a:t>(ARF</a:t>
            </a:r>
            <a:r>
              <a:rPr kumimoji="0" sz="950" b="0" i="0" u="none" strike="noStrike" kern="0" cap="none" spc="65" normalizeH="0" baseline="0" noProof="0" dirty="0">
                <a:ln>
                  <a:noFill/>
                </a:ln>
                <a:solidFill>
                  <a:srgbClr val="F67875"/>
                </a:solidFill>
                <a:effectLst/>
                <a:uLnTx/>
                <a:uFillTx/>
                <a:latin typeface="Calibri"/>
                <a:cs typeface="Calibri"/>
              </a:rPr>
              <a:t> </a:t>
            </a:r>
            <a:r>
              <a:rPr kumimoji="0" sz="950" b="0" i="0" u="none" strike="noStrike" kern="0" cap="none" spc="-10" normalizeH="0" baseline="0" noProof="0" dirty="0">
                <a:ln>
                  <a:noFill/>
                </a:ln>
                <a:solidFill>
                  <a:srgbClr val="F67875"/>
                </a:solidFill>
                <a:effectLst/>
                <a:uLnTx/>
                <a:uFillTx/>
                <a:latin typeface="Calibri"/>
                <a:cs typeface="Calibri"/>
              </a:rPr>
              <a:t>publications, </a:t>
            </a:r>
            <a:r>
              <a:rPr kumimoji="0" sz="950" b="0" i="0" u="none" strike="noStrike" kern="0" cap="none" spc="0" normalizeH="0" baseline="0" noProof="0" dirty="0">
                <a:ln>
                  <a:noFill/>
                </a:ln>
                <a:solidFill>
                  <a:srgbClr val="F67875"/>
                </a:solidFill>
                <a:effectLst/>
                <a:uLnTx/>
                <a:uFillTx/>
                <a:latin typeface="Calibri"/>
                <a:cs typeface="Calibri"/>
              </a:rPr>
              <a:t>LSPs</a:t>
            </a:r>
            <a:r>
              <a:rPr kumimoji="0" sz="950" b="0" i="0" u="none" strike="noStrike" kern="0" cap="none" spc="140" normalizeH="0" baseline="0" noProof="0" dirty="0">
                <a:ln>
                  <a:noFill/>
                </a:ln>
                <a:solidFill>
                  <a:srgbClr val="F67875"/>
                </a:solidFill>
                <a:effectLst/>
                <a:uLnTx/>
                <a:uFillTx/>
                <a:latin typeface="Calibri"/>
                <a:cs typeface="Calibri"/>
              </a:rPr>
              <a:t> </a:t>
            </a:r>
            <a:r>
              <a:rPr kumimoji="0" sz="950" b="0" i="0" u="none" strike="noStrike" kern="0" cap="none" spc="0" normalizeH="0" baseline="0" noProof="0" dirty="0">
                <a:ln>
                  <a:noFill/>
                </a:ln>
                <a:solidFill>
                  <a:srgbClr val="F67875"/>
                </a:solidFill>
                <a:effectLst/>
                <a:uLnTx/>
                <a:uFillTx/>
                <a:latin typeface="Calibri"/>
                <a:cs typeface="Calibri"/>
              </a:rPr>
              <a:t>use</a:t>
            </a:r>
            <a:r>
              <a:rPr kumimoji="0" sz="950" b="0" i="0" u="none" strike="noStrike" kern="0" cap="none" spc="15" normalizeH="0" baseline="0" noProof="0" dirty="0">
                <a:ln>
                  <a:noFill/>
                </a:ln>
                <a:solidFill>
                  <a:srgbClr val="F67875"/>
                </a:solidFill>
                <a:effectLst/>
                <a:uLnTx/>
                <a:uFillTx/>
                <a:latin typeface="Calibri"/>
                <a:cs typeface="Calibri"/>
              </a:rPr>
              <a:t> </a:t>
            </a:r>
            <a:r>
              <a:rPr kumimoji="0" sz="950" b="0" i="0" u="none" strike="noStrike" kern="0" cap="none" spc="-10" normalizeH="0" baseline="0" noProof="0" dirty="0">
                <a:ln>
                  <a:noFill/>
                </a:ln>
                <a:solidFill>
                  <a:srgbClr val="F67875"/>
                </a:solidFill>
                <a:effectLst/>
                <a:uLnTx/>
                <a:uFillTx/>
                <a:latin typeface="Calibri"/>
                <a:cs typeface="Calibri"/>
              </a:rPr>
              <a:t>cases, </a:t>
            </a:r>
            <a:r>
              <a:rPr kumimoji="0" sz="950" b="0" i="0" u="none" strike="noStrike" kern="0" cap="none" spc="0" normalizeH="0" baseline="0" noProof="0" dirty="0">
                <a:ln>
                  <a:noFill/>
                </a:ln>
                <a:solidFill>
                  <a:srgbClr val="F67875"/>
                </a:solidFill>
                <a:effectLst/>
                <a:uLnTx/>
                <a:uFillTx/>
                <a:latin typeface="Calibri"/>
                <a:cs typeface="Calibri"/>
              </a:rPr>
              <a:t>reference</a:t>
            </a:r>
            <a:r>
              <a:rPr kumimoji="0" sz="950" b="0" i="0" u="none" strike="noStrike" kern="0" cap="none" spc="204" normalizeH="0" baseline="0" noProof="0" dirty="0">
                <a:ln>
                  <a:noFill/>
                </a:ln>
                <a:solidFill>
                  <a:srgbClr val="F67875"/>
                </a:solidFill>
                <a:effectLst/>
                <a:uLnTx/>
                <a:uFillTx/>
                <a:latin typeface="Calibri"/>
                <a:cs typeface="Calibri"/>
              </a:rPr>
              <a:t> </a:t>
            </a:r>
            <a:r>
              <a:rPr kumimoji="0" sz="950" b="0" i="0" u="none" strike="noStrike" kern="0" cap="none" spc="-10" normalizeH="0" baseline="0" noProof="0" dirty="0">
                <a:ln>
                  <a:noFill/>
                </a:ln>
                <a:solidFill>
                  <a:srgbClr val="F67875"/>
                </a:solidFill>
                <a:effectLst/>
                <a:uLnTx/>
                <a:uFillTx/>
                <a:latin typeface="Calibri"/>
                <a:cs typeface="Calibri"/>
              </a:rPr>
              <a:t>impl.</a:t>
            </a:r>
            <a:endParaRPr kumimoji="0" sz="950" b="0" i="0" u="none" strike="noStrike" kern="0" cap="none" spc="0" normalizeH="0" baseline="0" noProof="0">
              <a:ln>
                <a:noFill/>
              </a:ln>
              <a:solidFill>
                <a:sysClr val="windowText" lastClr="000000"/>
              </a:solidFill>
              <a:effectLst/>
              <a:uLnTx/>
              <a:uFillTx/>
              <a:latin typeface="Calibri"/>
              <a:cs typeface="Calibri"/>
            </a:endParaRPr>
          </a:p>
          <a:p>
            <a:pPr marL="12700" marR="5080" lvl="0" indent="0" algn="ctr" defTabSz="914400" eaLnBrk="1" fontAlgn="auto" latinLnBrk="0" hangingPunct="1">
              <a:lnSpc>
                <a:spcPct val="105500"/>
              </a:lnSpc>
              <a:spcBef>
                <a:spcPts val="0"/>
              </a:spcBef>
              <a:spcAft>
                <a:spcPts val="0"/>
              </a:spcAft>
              <a:buClrTx/>
              <a:buSzTx/>
              <a:buFontTx/>
              <a:buNone/>
              <a:tabLst/>
              <a:defRPr/>
            </a:pPr>
            <a:r>
              <a:rPr kumimoji="0" sz="950" b="0" i="0" u="none" strike="noStrike" kern="0" cap="none" spc="0" normalizeH="0" baseline="0" noProof="0" dirty="0">
                <a:ln>
                  <a:noFill/>
                </a:ln>
                <a:solidFill>
                  <a:srgbClr val="F67875"/>
                </a:solidFill>
                <a:effectLst/>
                <a:uLnTx/>
                <a:uFillTx/>
                <a:latin typeface="Calibri"/>
                <a:cs typeface="Calibri"/>
              </a:rPr>
              <a:t>MVP</a:t>
            </a:r>
            <a:r>
              <a:rPr kumimoji="0" sz="950" b="0" i="0" u="none" strike="noStrike" kern="0" cap="none" spc="165" normalizeH="0" baseline="0" noProof="0" dirty="0">
                <a:ln>
                  <a:noFill/>
                </a:ln>
                <a:solidFill>
                  <a:srgbClr val="F67875"/>
                </a:solidFill>
                <a:effectLst/>
                <a:uLnTx/>
                <a:uFillTx/>
                <a:latin typeface="Calibri"/>
                <a:cs typeface="Calibri"/>
              </a:rPr>
              <a:t> </a:t>
            </a:r>
            <a:r>
              <a:rPr kumimoji="0" sz="950" b="0" i="0" u="none" strike="noStrike" kern="0" cap="none" spc="0" normalizeH="0" baseline="0" noProof="0" dirty="0">
                <a:ln>
                  <a:noFill/>
                </a:ln>
                <a:solidFill>
                  <a:srgbClr val="F67875"/>
                </a:solidFill>
                <a:effectLst/>
                <a:uLnTx/>
                <a:uFillTx/>
                <a:latin typeface="Calibri"/>
                <a:cs typeface="Calibri"/>
              </a:rPr>
              <a:t>and</a:t>
            </a:r>
            <a:r>
              <a:rPr kumimoji="0" sz="950" b="0" i="0" u="none" strike="noStrike" kern="0" cap="none" spc="-20" normalizeH="0" baseline="0" noProof="0" dirty="0">
                <a:ln>
                  <a:noFill/>
                </a:ln>
                <a:solidFill>
                  <a:srgbClr val="F67875"/>
                </a:solidFill>
                <a:effectLst/>
                <a:uLnTx/>
                <a:uFillTx/>
                <a:latin typeface="Calibri"/>
                <a:cs typeface="Calibri"/>
              </a:rPr>
              <a:t> </a:t>
            </a:r>
            <a:r>
              <a:rPr kumimoji="0" sz="950" b="0" i="0" u="none" strike="noStrike" kern="0" cap="none" spc="-10" normalizeH="0" baseline="0" noProof="0" dirty="0">
                <a:ln>
                  <a:noFill/>
                </a:ln>
                <a:solidFill>
                  <a:srgbClr val="F67875"/>
                </a:solidFill>
                <a:effectLst/>
                <a:uLnTx/>
                <a:uFillTx/>
                <a:latin typeface="Calibri"/>
                <a:cs typeface="Calibri"/>
              </a:rPr>
              <a:t>following releases</a:t>
            </a:r>
            <a:endParaRPr kumimoji="0" sz="950" b="0" i="0" u="none" strike="noStrike" kern="0" cap="none" spc="0" normalizeH="0" baseline="0" noProof="0">
              <a:ln>
                <a:noFill/>
              </a:ln>
              <a:solidFill>
                <a:sysClr val="windowText" lastClr="000000"/>
              </a:solidFill>
              <a:effectLst/>
              <a:uLnTx/>
              <a:uFillTx/>
              <a:latin typeface="Calibri"/>
              <a:cs typeface="Calibri"/>
            </a:endParaRPr>
          </a:p>
          <a:p>
            <a:pPr marL="0" marR="0" lvl="0" indent="0" algn="ctr" defTabSz="914400" eaLnBrk="1" fontAlgn="auto" latinLnBrk="0" hangingPunct="1">
              <a:lnSpc>
                <a:spcPct val="100000"/>
              </a:lnSpc>
              <a:spcBef>
                <a:spcPts val="60"/>
              </a:spcBef>
              <a:spcAft>
                <a:spcPts val="0"/>
              </a:spcAft>
              <a:buClrTx/>
              <a:buSzTx/>
              <a:buFontTx/>
              <a:buNone/>
              <a:tabLst/>
              <a:defRPr/>
            </a:pPr>
            <a:r>
              <a:rPr kumimoji="0" sz="950" b="0" i="0" u="none" strike="noStrike" kern="0" cap="none" spc="-10" normalizeH="0" baseline="0" noProof="0" dirty="0">
                <a:ln>
                  <a:noFill/>
                </a:ln>
                <a:solidFill>
                  <a:srgbClr val="F67875"/>
                </a:solidFill>
                <a:effectLst/>
                <a:uLnTx/>
                <a:uFillTx/>
                <a:latin typeface="Calibri"/>
                <a:cs typeface="Calibri"/>
              </a:rPr>
              <a:t>published)</a:t>
            </a:r>
            <a:endParaRPr kumimoji="0" sz="950" b="0" i="0" u="none" strike="noStrike" kern="0" cap="none" spc="0" normalizeH="0" baseline="0" noProof="0">
              <a:ln>
                <a:noFill/>
              </a:ln>
              <a:solidFill>
                <a:sysClr val="windowText" lastClr="000000"/>
              </a:solidFill>
              <a:effectLst/>
              <a:uLnTx/>
              <a:uFillTx/>
              <a:latin typeface="Calibri"/>
              <a:cs typeface="Calibri"/>
            </a:endParaRPr>
          </a:p>
        </p:txBody>
      </p:sp>
      <p:pic>
        <p:nvPicPr>
          <p:cNvPr id="49" name="object 49"/>
          <p:cNvPicPr/>
          <p:nvPr/>
        </p:nvPicPr>
        <p:blipFill>
          <a:blip r:embed="rId5" cstate="print"/>
          <a:stretch>
            <a:fillRect/>
          </a:stretch>
        </p:blipFill>
        <p:spPr>
          <a:xfrm>
            <a:off x="9386951" y="4180078"/>
            <a:ext cx="2481262" cy="1887347"/>
          </a:xfrm>
          <a:prstGeom prst="rect">
            <a:avLst/>
          </a:prstGeom>
        </p:spPr>
      </p:pic>
      <p:sp>
        <p:nvSpPr>
          <p:cNvPr id="50" name="object 50"/>
          <p:cNvSpPr txBox="1"/>
          <p:nvPr/>
        </p:nvSpPr>
        <p:spPr>
          <a:xfrm>
            <a:off x="9566020" y="4992370"/>
            <a:ext cx="905510" cy="530860"/>
          </a:xfrm>
          <a:prstGeom prst="rect">
            <a:avLst/>
          </a:prstGeom>
        </p:spPr>
        <p:txBody>
          <a:bodyPr vert="horz" wrap="square" lIns="0" tIns="16510" rIns="0" bIns="0" rtlCol="0">
            <a:spAutoFit/>
          </a:bodyPr>
          <a:lstStyle/>
          <a:p>
            <a:pPr marL="12700" marR="5080" lvl="0" indent="46990" algn="just" defTabSz="914400" eaLnBrk="1" fontAlgn="auto" latinLnBrk="0" hangingPunct="1">
              <a:lnSpc>
                <a:spcPct val="99500"/>
              </a:lnSpc>
              <a:spcBef>
                <a:spcPts val="130"/>
              </a:spcBef>
              <a:spcAft>
                <a:spcPts val="0"/>
              </a:spcAft>
              <a:buClrTx/>
              <a:buSzTx/>
              <a:buFontTx/>
              <a:buNone/>
              <a:tabLst/>
              <a:defRPr/>
            </a:pPr>
            <a:r>
              <a:rPr kumimoji="0" sz="1100" b="0" i="0" u="none" strike="noStrike" kern="0" cap="none" spc="0" normalizeH="0" baseline="0" noProof="0" dirty="0">
                <a:ln>
                  <a:noFill/>
                </a:ln>
                <a:solidFill>
                  <a:srgbClr val="F67875"/>
                </a:solidFill>
                <a:effectLst/>
                <a:uLnTx/>
                <a:uFillTx/>
                <a:latin typeface="Calibri"/>
                <a:cs typeface="Calibri"/>
              </a:rPr>
              <a:t>First</a:t>
            </a:r>
            <a:r>
              <a:rPr kumimoji="0" sz="1100" b="0" i="0" u="none" strike="noStrike" kern="0" cap="none" spc="-35" normalizeH="0" baseline="0" noProof="0" dirty="0">
                <a:ln>
                  <a:noFill/>
                </a:ln>
                <a:solidFill>
                  <a:srgbClr val="F67875"/>
                </a:solidFill>
                <a:effectLst/>
                <a:uLnTx/>
                <a:uFillTx/>
                <a:latin typeface="Calibri"/>
                <a:cs typeface="Calibri"/>
              </a:rPr>
              <a:t> </a:t>
            </a:r>
            <a:r>
              <a:rPr kumimoji="0" sz="1100" b="0" i="0" u="none" strike="noStrike" kern="0" cap="none" spc="-10" normalizeH="0" baseline="0" noProof="0" dirty="0">
                <a:ln>
                  <a:noFill/>
                </a:ln>
                <a:solidFill>
                  <a:srgbClr val="F67875"/>
                </a:solidFill>
                <a:effectLst/>
                <a:uLnTx/>
                <a:uFillTx/>
                <a:latin typeface="Calibri"/>
                <a:cs typeface="Calibri"/>
              </a:rPr>
              <a:t>Member </a:t>
            </a:r>
            <a:r>
              <a:rPr kumimoji="0" sz="1100" b="0" i="0" u="none" strike="noStrike" kern="0" cap="none" spc="0" normalizeH="0" baseline="0" noProof="0" dirty="0">
                <a:ln>
                  <a:noFill/>
                </a:ln>
                <a:solidFill>
                  <a:srgbClr val="F67875"/>
                </a:solidFill>
                <a:effectLst/>
                <a:uLnTx/>
                <a:uFillTx/>
                <a:latin typeface="Calibri"/>
                <a:cs typeface="Calibri"/>
              </a:rPr>
              <a:t>States</a:t>
            </a:r>
            <a:r>
              <a:rPr kumimoji="0" sz="1100" b="0" i="0" u="none" strike="noStrike" kern="0" cap="none" spc="-5" normalizeH="0" baseline="0" noProof="0" dirty="0">
                <a:ln>
                  <a:noFill/>
                </a:ln>
                <a:solidFill>
                  <a:srgbClr val="F67875"/>
                </a:solidFill>
                <a:effectLst/>
                <a:uLnTx/>
                <a:uFillTx/>
                <a:latin typeface="Calibri"/>
                <a:cs typeface="Calibri"/>
              </a:rPr>
              <a:t> </a:t>
            </a:r>
            <a:r>
              <a:rPr kumimoji="0" sz="1100" b="0" i="0" u="none" strike="noStrike" kern="0" cap="none" spc="-10" normalizeH="0" baseline="0" noProof="0" dirty="0">
                <a:ln>
                  <a:noFill/>
                </a:ln>
                <a:solidFill>
                  <a:srgbClr val="F67875"/>
                </a:solidFill>
                <a:effectLst/>
                <a:uLnTx/>
                <a:uFillTx/>
                <a:latin typeface="Calibri"/>
                <a:cs typeface="Calibri"/>
              </a:rPr>
              <a:t>wallets </a:t>
            </a:r>
            <a:r>
              <a:rPr kumimoji="0" sz="1100" b="0" i="0" u="none" strike="noStrike" kern="0" cap="none" spc="0" normalizeH="0" baseline="0" noProof="0" dirty="0">
                <a:ln>
                  <a:noFill/>
                </a:ln>
                <a:solidFill>
                  <a:srgbClr val="F67875"/>
                </a:solidFill>
                <a:effectLst/>
                <a:uLnTx/>
                <a:uFillTx/>
                <a:latin typeface="Calibri"/>
                <a:cs typeface="Calibri"/>
              </a:rPr>
              <a:t>made</a:t>
            </a:r>
            <a:r>
              <a:rPr kumimoji="0" sz="1100" b="0" i="0" u="none" strike="noStrike" kern="0" cap="none" spc="-25" normalizeH="0" baseline="0" noProof="0" dirty="0">
                <a:ln>
                  <a:noFill/>
                </a:ln>
                <a:solidFill>
                  <a:srgbClr val="F67875"/>
                </a:solidFill>
                <a:effectLst/>
                <a:uLnTx/>
                <a:uFillTx/>
                <a:latin typeface="Calibri"/>
                <a:cs typeface="Calibri"/>
              </a:rPr>
              <a:t> </a:t>
            </a:r>
            <a:r>
              <a:rPr kumimoji="0" sz="1100" b="0" i="0" u="none" strike="noStrike" kern="0" cap="none" spc="-10" normalizeH="0" baseline="0" noProof="0" dirty="0">
                <a:ln>
                  <a:noFill/>
                </a:ln>
                <a:solidFill>
                  <a:srgbClr val="F67875"/>
                </a:solidFill>
                <a:effectLst/>
                <a:uLnTx/>
                <a:uFillTx/>
                <a:latin typeface="Calibri"/>
                <a:cs typeface="Calibri"/>
              </a:rPr>
              <a:t>available</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
        <p:nvSpPr>
          <p:cNvPr id="51" name="object 51"/>
          <p:cNvSpPr txBox="1"/>
          <p:nvPr/>
        </p:nvSpPr>
        <p:spPr>
          <a:xfrm>
            <a:off x="10872851" y="4983162"/>
            <a:ext cx="909319" cy="531495"/>
          </a:xfrm>
          <a:prstGeom prst="rect">
            <a:avLst/>
          </a:prstGeom>
        </p:spPr>
        <p:txBody>
          <a:bodyPr vert="horz" wrap="square" lIns="0" tIns="16510" rIns="0" bIns="0" rtlCol="0">
            <a:spAutoFit/>
          </a:bodyPr>
          <a:lstStyle/>
          <a:p>
            <a:pPr marL="12700" marR="5080" lvl="0" indent="9525" algn="just" defTabSz="914400" eaLnBrk="1" fontAlgn="auto" latinLnBrk="0" hangingPunct="1">
              <a:lnSpc>
                <a:spcPct val="99600"/>
              </a:lnSpc>
              <a:spcBef>
                <a:spcPts val="130"/>
              </a:spcBef>
              <a:spcAft>
                <a:spcPts val="0"/>
              </a:spcAft>
              <a:buClrTx/>
              <a:buSzTx/>
              <a:buFontTx/>
              <a:buNone/>
              <a:tabLst/>
              <a:defRPr/>
            </a:pPr>
            <a:r>
              <a:rPr kumimoji="0" sz="1100" b="0" i="0" u="none" strike="noStrike" kern="0" cap="none" spc="0" normalizeH="0" baseline="0" noProof="0" dirty="0">
                <a:ln>
                  <a:noFill/>
                </a:ln>
                <a:solidFill>
                  <a:srgbClr val="F67875"/>
                </a:solidFill>
                <a:effectLst/>
                <a:uLnTx/>
                <a:uFillTx/>
                <a:latin typeface="Calibri"/>
                <a:cs typeface="Calibri"/>
              </a:rPr>
              <a:t>Wallets</a:t>
            </a:r>
            <a:r>
              <a:rPr kumimoji="0" sz="1100" b="0" i="0" u="none" strike="noStrike" kern="0" cap="none" spc="45" normalizeH="0" baseline="0" noProof="0" dirty="0">
                <a:ln>
                  <a:noFill/>
                </a:ln>
                <a:solidFill>
                  <a:srgbClr val="F67875"/>
                </a:solidFill>
                <a:effectLst/>
                <a:uLnTx/>
                <a:uFillTx/>
                <a:latin typeface="Calibri"/>
                <a:cs typeface="Calibri"/>
              </a:rPr>
              <a:t> </a:t>
            </a:r>
            <a:r>
              <a:rPr kumimoji="0" sz="1100" b="0" i="0" u="none" strike="noStrike" kern="0" cap="none" spc="-10" normalizeH="0" baseline="0" noProof="0" dirty="0">
                <a:ln>
                  <a:noFill/>
                </a:ln>
                <a:solidFill>
                  <a:srgbClr val="F67875"/>
                </a:solidFill>
                <a:effectLst/>
                <a:uLnTx/>
                <a:uFillTx/>
                <a:latin typeface="Calibri"/>
                <a:cs typeface="Calibri"/>
              </a:rPr>
              <a:t>widely </a:t>
            </a:r>
            <a:r>
              <a:rPr kumimoji="0" sz="1100" b="0" i="0" u="none" strike="noStrike" kern="0" cap="none" spc="0" normalizeH="0" baseline="0" noProof="0" dirty="0">
                <a:ln>
                  <a:noFill/>
                </a:ln>
                <a:solidFill>
                  <a:srgbClr val="F67875"/>
                </a:solidFill>
                <a:effectLst/>
                <a:uLnTx/>
                <a:uFillTx/>
                <a:latin typeface="Calibri"/>
                <a:cs typeface="Calibri"/>
              </a:rPr>
              <a:t>available</a:t>
            </a:r>
            <a:r>
              <a:rPr kumimoji="0" sz="1100" b="0" i="0" u="none" strike="noStrike" kern="0" cap="none" spc="60" normalizeH="0" baseline="0" noProof="0" dirty="0">
                <a:ln>
                  <a:noFill/>
                </a:ln>
                <a:solidFill>
                  <a:srgbClr val="F67875"/>
                </a:solidFill>
                <a:effectLst/>
                <a:uLnTx/>
                <a:uFillTx/>
                <a:latin typeface="Calibri"/>
                <a:cs typeface="Calibri"/>
              </a:rPr>
              <a:t> </a:t>
            </a:r>
            <a:r>
              <a:rPr kumimoji="0" sz="1100" b="0" i="0" u="none" strike="noStrike" kern="0" cap="none" spc="0" normalizeH="0" baseline="0" noProof="0" dirty="0">
                <a:ln>
                  <a:noFill/>
                </a:ln>
                <a:solidFill>
                  <a:srgbClr val="F67875"/>
                </a:solidFill>
                <a:effectLst/>
                <a:uLnTx/>
                <a:uFillTx/>
                <a:latin typeface="Calibri"/>
                <a:cs typeface="Calibri"/>
              </a:rPr>
              <a:t>in</a:t>
            </a:r>
            <a:r>
              <a:rPr kumimoji="0" sz="1100" b="0" i="0" u="none" strike="noStrike" kern="0" cap="none" spc="10" normalizeH="0" baseline="0" noProof="0" dirty="0">
                <a:ln>
                  <a:noFill/>
                </a:ln>
                <a:solidFill>
                  <a:srgbClr val="F67875"/>
                </a:solidFill>
                <a:effectLst/>
                <a:uLnTx/>
                <a:uFillTx/>
                <a:latin typeface="Calibri"/>
                <a:cs typeface="Calibri"/>
              </a:rPr>
              <a:t> </a:t>
            </a:r>
            <a:r>
              <a:rPr kumimoji="0" sz="1100" b="0" i="0" u="none" strike="noStrike" kern="0" cap="none" spc="-25" normalizeH="0" baseline="0" noProof="0" dirty="0">
                <a:ln>
                  <a:noFill/>
                </a:ln>
                <a:solidFill>
                  <a:srgbClr val="F67875"/>
                </a:solidFill>
                <a:effectLst/>
                <a:uLnTx/>
                <a:uFillTx/>
                <a:latin typeface="Calibri"/>
                <a:cs typeface="Calibri"/>
              </a:rPr>
              <a:t>all </a:t>
            </a:r>
            <a:r>
              <a:rPr kumimoji="0" sz="1100" b="0" i="0" u="none" strike="noStrike" kern="0" cap="none" spc="0" normalizeH="0" baseline="0" noProof="0" dirty="0">
                <a:ln>
                  <a:noFill/>
                </a:ln>
                <a:solidFill>
                  <a:srgbClr val="F67875"/>
                </a:solidFill>
                <a:effectLst/>
                <a:uLnTx/>
                <a:uFillTx/>
                <a:latin typeface="Calibri"/>
                <a:cs typeface="Calibri"/>
              </a:rPr>
              <a:t>Member</a:t>
            </a:r>
            <a:r>
              <a:rPr kumimoji="0" sz="1100" b="0" i="0" u="none" strike="noStrike" kern="0" cap="none" spc="-55" normalizeH="0" baseline="0" noProof="0" dirty="0">
                <a:ln>
                  <a:noFill/>
                </a:ln>
                <a:solidFill>
                  <a:srgbClr val="F67875"/>
                </a:solidFill>
                <a:effectLst/>
                <a:uLnTx/>
                <a:uFillTx/>
                <a:latin typeface="Calibri"/>
                <a:cs typeface="Calibri"/>
              </a:rPr>
              <a:t> </a:t>
            </a:r>
            <a:r>
              <a:rPr kumimoji="0" sz="1100" b="0" i="0" u="none" strike="noStrike" kern="0" cap="none" spc="-10" normalizeH="0" baseline="0" noProof="0" dirty="0">
                <a:ln>
                  <a:noFill/>
                </a:ln>
                <a:solidFill>
                  <a:srgbClr val="F67875"/>
                </a:solidFill>
                <a:effectLst/>
                <a:uLnTx/>
                <a:uFillTx/>
                <a:latin typeface="Calibri"/>
                <a:cs typeface="Calibri"/>
              </a:rPr>
              <a:t>States</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Regolamento sull’identità </a:t>
            </a:r>
            <a:br>
              <a:rPr lang="it-IT" sz="4400" dirty="0"/>
            </a:br>
            <a:r>
              <a:rPr lang="it-IT" sz="4400" dirty="0"/>
              <a:t>digitale europea (eIDAS2)</a:t>
            </a:r>
          </a:p>
          <a:p>
            <a:endParaRPr lang="it-IT" sz="4400" dirty="0"/>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Alessandro Musumeci</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9" y="4461179"/>
            <a:ext cx="6552178" cy="521898"/>
          </a:xfrm>
        </p:spPr>
        <p:txBody>
          <a:bodyPr/>
          <a:lstStyle/>
          <a:p>
            <a:r>
              <a:rPr lang="it-IT" sz="2800" dirty="0"/>
              <a:t>Capo della Segreteria tecnica del Sottosegretario alla Presidenza del Consiglio per l’Innovazione Alessio Butti</a:t>
            </a:r>
          </a:p>
        </p:txBody>
      </p:sp>
    </p:spTree>
    <p:extLst>
      <p:ext uri="{BB962C8B-B14F-4D97-AF65-F5344CB8AC3E}">
        <p14:creationId xmlns:p14="http://schemas.microsoft.com/office/powerpoint/2010/main" val="1008438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a:extLst>
              <a:ext uri="{FF2B5EF4-FFF2-40B4-BE49-F238E27FC236}">
                <a16:creationId xmlns:a16="http://schemas.microsoft.com/office/drawing/2014/main" id="{5B28AA7A-7F71-6BD1-D680-118B6BC17EBD}"/>
              </a:ext>
            </a:extLst>
          </p:cNvPr>
          <p:cNvSpPr>
            <a:spLocks noGrp="1" noChangeArrowheads="1"/>
          </p:cNvSpPr>
          <p:nvPr>
            <p:ph type="ctrTitle"/>
          </p:nvPr>
        </p:nvSpPr>
        <p:spPr>
          <a:xfrm>
            <a:off x="828675" y="455613"/>
            <a:ext cx="10858500" cy="2387600"/>
          </a:xfrm>
        </p:spPr>
        <p:txBody>
          <a:bodyPr/>
          <a:lstStyle/>
          <a:p>
            <a:br>
              <a:rPr lang="it-IT" altLang="it-IT" sz="1800">
                <a:solidFill>
                  <a:srgbClr val="000000"/>
                </a:solidFill>
                <a:latin typeface="Calibri" panose="020F0502020204030204" pitchFamily="34" charset="0"/>
              </a:rPr>
            </a:br>
            <a:r>
              <a:rPr lang="it-IT" altLang="it-IT" sz="4800">
                <a:solidFill>
                  <a:srgbClr val="000000"/>
                </a:solidFill>
                <a:latin typeface="Calibri" panose="020F0502020204030204" pitchFamily="34" charset="0"/>
              </a:rPr>
              <a:t> Il Regolamento sull’identità digitale europea (eIDAS2)</a:t>
            </a:r>
            <a:endParaRPr lang="it-IT" altLang="it-IT" sz="11500"/>
          </a:p>
        </p:txBody>
      </p:sp>
      <p:sp>
        <p:nvSpPr>
          <p:cNvPr id="4099" name="Sottotitolo 2">
            <a:extLst>
              <a:ext uri="{FF2B5EF4-FFF2-40B4-BE49-F238E27FC236}">
                <a16:creationId xmlns:a16="http://schemas.microsoft.com/office/drawing/2014/main" id="{F988B5AB-FE84-7D48-1E5F-60F480D00608}"/>
              </a:ext>
            </a:extLst>
          </p:cNvPr>
          <p:cNvSpPr>
            <a:spLocks noGrp="1" noChangeArrowheads="1"/>
          </p:cNvSpPr>
          <p:nvPr>
            <p:ph type="subTitle" idx="1"/>
          </p:nvPr>
        </p:nvSpPr>
        <p:spPr>
          <a:xfrm>
            <a:off x="981075" y="3432175"/>
            <a:ext cx="10296525" cy="3302000"/>
          </a:xfrm>
        </p:spPr>
        <p:txBody>
          <a:bodyPr/>
          <a:lstStyle/>
          <a:p>
            <a:pPr eaLnBrk="1" hangingPunct="1"/>
            <a:r>
              <a:rPr lang="it-IT" altLang="it-IT" sz="3600" b="1">
                <a:solidFill>
                  <a:srgbClr val="FF0000"/>
                </a:solidFill>
              </a:rPr>
              <a:t>Alessandro Musumeci</a:t>
            </a:r>
          </a:p>
          <a:p>
            <a:pPr eaLnBrk="1" hangingPunct="1"/>
            <a:r>
              <a:rPr lang="it-IT" altLang="it-IT"/>
              <a:t>Capo segreteria tecnica del Sen. Alessio Butti,</a:t>
            </a:r>
          </a:p>
          <a:p>
            <a:pPr eaLnBrk="1" hangingPunct="1"/>
            <a:r>
              <a:rPr lang="it-IT" altLang="it-IT"/>
              <a:t> Sottosegretario con delega all’innovazione tecnologica</a:t>
            </a:r>
          </a:p>
          <a:p>
            <a:pPr eaLnBrk="1" hangingPunct="1"/>
            <a:endParaRPr lang="it-IT" altLang="it-IT"/>
          </a:p>
          <a:p>
            <a:pPr eaLnBrk="1" hangingPunct="1"/>
            <a:r>
              <a:rPr lang="it-IT" altLang="it-IT"/>
              <a:t>Roma-Accademia dei Lincei, 16 aprile 2024</a:t>
            </a:r>
          </a:p>
        </p:txBody>
      </p:sp>
      <p:pic>
        <p:nvPicPr>
          <p:cNvPr id="4100" name="Immagine 3" descr="Immagine che contiene testo&#10;&#10;Descrizione generata automaticamente">
            <a:extLst>
              <a:ext uri="{FF2B5EF4-FFF2-40B4-BE49-F238E27FC236}">
                <a16:creationId xmlns:a16="http://schemas.microsoft.com/office/drawing/2014/main" id="{B784BF10-3B8C-F919-6F28-0F9A613A3977}"/>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11113"/>
            <a:ext cx="230505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Immagine 3">
            <a:extLst>
              <a:ext uri="{FF2B5EF4-FFF2-40B4-BE49-F238E27FC236}">
                <a16:creationId xmlns:a16="http://schemas.microsoft.com/office/drawing/2014/main" id="{A154BB90-CD82-A5F1-9214-57C32FD9BE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5425" y="-11113"/>
            <a:ext cx="1806575" cy="128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a:extLst>
              <a:ext uri="{FF2B5EF4-FFF2-40B4-BE49-F238E27FC236}">
                <a16:creationId xmlns:a16="http://schemas.microsoft.com/office/drawing/2014/main" id="{0C4B726D-DBCE-7257-6322-CE801F2C135B}"/>
              </a:ext>
            </a:extLst>
          </p:cNvPr>
          <p:cNvSpPr>
            <a:spLocks noGrp="1" noChangeArrowheads="1"/>
          </p:cNvSpPr>
          <p:nvPr>
            <p:ph type="title"/>
          </p:nvPr>
        </p:nvSpPr>
        <p:spPr/>
        <p:txBody>
          <a:bodyPr/>
          <a:lstStyle/>
          <a:p>
            <a:pPr algn="ctr"/>
            <a:r>
              <a:rPr lang="it-IT" altLang="it-IT"/>
              <a:t>Obiettivo per il Decennio Digitale EU 2030 </a:t>
            </a:r>
          </a:p>
        </p:txBody>
      </p:sp>
      <p:sp>
        <p:nvSpPr>
          <p:cNvPr id="5123" name="Segnaposto contenuto 2">
            <a:extLst>
              <a:ext uri="{FF2B5EF4-FFF2-40B4-BE49-F238E27FC236}">
                <a16:creationId xmlns:a16="http://schemas.microsoft.com/office/drawing/2014/main" id="{A6A6621A-FFE3-7449-BAF2-20BE109F8E84}"/>
              </a:ext>
            </a:extLst>
          </p:cNvPr>
          <p:cNvSpPr>
            <a:spLocks noGrp="1" noChangeArrowheads="1"/>
          </p:cNvSpPr>
          <p:nvPr>
            <p:ph idx="1"/>
          </p:nvPr>
        </p:nvSpPr>
        <p:spPr>
          <a:xfrm>
            <a:off x="838200" y="1601788"/>
            <a:ext cx="10515600" cy="4351337"/>
          </a:xfrm>
        </p:spPr>
        <p:txBody>
          <a:bodyPr/>
          <a:lstStyle/>
          <a:p>
            <a:r>
              <a:rPr lang="it-IT" altLang="it-IT"/>
              <a:t>Il 100% dei cittadini UE con un’identità digitale sicura e riconosciuta in tutta l’Unione, che consenta loro di avere il pieno controllo sulle attività che richiedono l’identificazione e sui dati personali condivisi</a:t>
            </a:r>
          </a:p>
          <a:p>
            <a:r>
              <a:rPr lang="it-IT" altLang="it-IT"/>
              <a:t>“Ogni volta che un’app o un sito web ci chiede di creare una nuova identità digitale o di accedere facilmente tramite una grande piattaforma, non abbiamo idea di cosa ne sia veramente dei nostri dati. Per questo motivo, la Commissione proporrà presto un’identità digitale europea sicura. Qualcosa di affidabile, che ogni cittadino potrà usare ovunque in Europa per fare qualsiasi cosa, da pagare le tasse a prendere a noleggio una bicicletta. Una tecnologia che ci consenta di controllare in prima persona quali dati vengono utilizzati e come.” Ursula von der Leyen (2022)</a:t>
            </a:r>
          </a:p>
          <a:p>
            <a:endParaRPr lang="it-IT" altLang="it-IT"/>
          </a:p>
          <a:p>
            <a:endParaRPr lang="it-IT" altLang="it-IT"/>
          </a:p>
        </p:txBody>
      </p:sp>
      <p:sp>
        <p:nvSpPr>
          <p:cNvPr id="2" name="Segnaposto numero diapositiva 1">
            <a:extLst>
              <a:ext uri="{FF2B5EF4-FFF2-40B4-BE49-F238E27FC236}">
                <a16:creationId xmlns:a16="http://schemas.microsoft.com/office/drawing/2014/main" id="{6BB00BDB-DA26-C2DE-B018-D9AE69A8929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55B1E5-3B34-4056-9A71-63BA6A2DAC87}" type="slidenum">
              <a:rPr kumimoji="0" lang="it-IT"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it-IT"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a:extLst>
              <a:ext uri="{FF2B5EF4-FFF2-40B4-BE49-F238E27FC236}">
                <a16:creationId xmlns:a16="http://schemas.microsoft.com/office/drawing/2014/main" id="{A6C2A659-95CE-CCDE-72E1-C643EFECED43}"/>
              </a:ext>
            </a:extLst>
          </p:cNvPr>
          <p:cNvSpPr>
            <a:spLocks noGrp="1" noChangeArrowheads="1"/>
          </p:cNvSpPr>
          <p:nvPr>
            <p:ph type="title"/>
          </p:nvPr>
        </p:nvSpPr>
        <p:spPr/>
        <p:txBody>
          <a:bodyPr/>
          <a:lstStyle/>
          <a:p>
            <a:r>
              <a:rPr lang="it-IT" altLang="it-IT"/>
              <a:t>L’evoluzione della normativa con EIDAS 2.0</a:t>
            </a:r>
          </a:p>
        </p:txBody>
      </p:sp>
      <p:sp>
        <p:nvSpPr>
          <p:cNvPr id="3" name="Segnaposto numero diapositiva 2">
            <a:extLst>
              <a:ext uri="{FF2B5EF4-FFF2-40B4-BE49-F238E27FC236}">
                <a16:creationId xmlns:a16="http://schemas.microsoft.com/office/drawing/2014/main" id="{A8C54083-6D3C-C29B-153B-BE1D2ABB9D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A7D8C0-5CEB-43F5-90AA-A6FBC4D0169A}" type="slidenum">
              <a:rPr kumimoji="0" lang="it-IT"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t-IT"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148" name="Immagine 4">
            <a:extLst>
              <a:ext uri="{FF2B5EF4-FFF2-40B4-BE49-F238E27FC236}">
                <a16:creationId xmlns:a16="http://schemas.microsoft.com/office/drawing/2014/main" id="{E2EE7897-09CB-F125-671C-48CB87B64C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1762125"/>
            <a:ext cx="12039600" cy="462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a:extLst>
              <a:ext uri="{FF2B5EF4-FFF2-40B4-BE49-F238E27FC236}">
                <a16:creationId xmlns:a16="http://schemas.microsoft.com/office/drawing/2014/main" id="{2C20A09C-90F2-714E-07A6-A59DFCB391B0}"/>
              </a:ext>
            </a:extLst>
          </p:cNvPr>
          <p:cNvSpPr>
            <a:spLocks noGrp="1" noChangeArrowheads="1"/>
          </p:cNvSpPr>
          <p:nvPr>
            <p:ph type="title"/>
          </p:nvPr>
        </p:nvSpPr>
        <p:spPr/>
        <p:txBody>
          <a:bodyPr/>
          <a:lstStyle/>
          <a:p>
            <a:r>
              <a:rPr lang="it-IT" altLang="it-IT"/>
              <a:t>Alcune delle novità di EIDAS 2.0</a:t>
            </a:r>
          </a:p>
        </p:txBody>
      </p:sp>
      <p:sp>
        <p:nvSpPr>
          <p:cNvPr id="7171" name="Segnaposto contenuto 2">
            <a:extLst>
              <a:ext uri="{FF2B5EF4-FFF2-40B4-BE49-F238E27FC236}">
                <a16:creationId xmlns:a16="http://schemas.microsoft.com/office/drawing/2014/main" id="{18B86CAB-8AEA-7A7E-25F7-519495165F9B}"/>
              </a:ext>
            </a:extLst>
          </p:cNvPr>
          <p:cNvSpPr>
            <a:spLocks noGrp="1" noChangeArrowheads="1"/>
          </p:cNvSpPr>
          <p:nvPr>
            <p:ph idx="1"/>
          </p:nvPr>
        </p:nvSpPr>
        <p:spPr/>
        <p:txBody>
          <a:bodyPr/>
          <a:lstStyle/>
          <a:p>
            <a:r>
              <a:rPr lang="it-IT" altLang="it-IT"/>
              <a:t>L’attestazione elettronica degli attributi</a:t>
            </a:r>
          </a:p>
          <a:p>
            <a:pPr lvl="1"/>
            <a:r>
              <a:rPr lang="it-IT" altLang="it-IT"/>
              <a:t>La centralità dell’attestazione elettronica degli attributi è strettamente collegata all’identità digitale. La stessa persona fisica o giuridica agisce in rete o fuori rete con le varie istanze possibili associate alla propria identità digitale che è, ovviamente, univocamente connessa alla persona fisica. A quest’ultima si associano gli attestati elettronici degli attributi</a:t>
            </a:r>
          </a:p>
          <a:p>
            <a:r>
              <a:rPr lang="it-IT" altLang="it-IT"/>
              <a:t>La gestione dei dispositivi qualificati per la creazione di firme e sigilli a distanza</a:t>
            </a:r>
          </a:p>
          <a:p>
            <a:pPr lvl="1"/>
            <a:r>
              <a:rPr lang="it-IT" altLang="it-IT"/>
              <a:t>L’introduzione di questo servizio fiduciario (anche se poi sono due, per firme e sigilli) è la conferma dell’importanza comunitaria della firma remota, già introdotta con successo in Italia da oltre 14 anni. I dispositivi in esame sono quelli per la creazione di firme e sigilli alla pari di smart card e token crittografici</a:t>
            </a:r>
          </a:p>
        </p:txBody>
      </p:sp>
      <p:sp>
        <p:nvSpPr>
          <p:cNvPr id="4" name="Segnaposto numero diapositiva 3">
            <a:extLst>
              <a:ext uri="{FF2B5EF4-FFF2-40B4-BE49-F238E27FC236}">
                <a16:creationId xmlns:a16="http://schemas.microsoft.com/office/drawing/2014/main" id="{1B6C4F69-BDFA-E9E4-2D16-3478238C48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4500FC-1ECD-4BBC-A58C-71D4729C6996}" type="slidenum">
              <a:rPr kumimoji="0" lang="it-IT"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t-IT"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a:extLst>
              <a:ext uri="{FF2B5EF4-FFF2-40B4-BE49-F238E27FC236}">
                <a16:creationId xmlns:a16="http://schemas.microsoft.com/office/drawing/2014/main" id="{C738541F-B180-2F61-9671-D088B1ABA918}"/>
              </a:ext>
            </a:extLst>
          </p:cNvPr>
          <p:cNvSpPr>
            <a:spLocks noGrp="1" noChangeArrowheads="1"/>
          </p:cNvSpPr>
          <p:nvPr>
            <p:ph type="title"/>
          </p:nvPr>
        </p:nvSpPr>
        <p:spPr/>
        <p:txBody>
          <a:bodyPr/>
          <a:lstStyle/>
          <a:p>
            <a:r>
              <a:rPr lang="it-IT" altLang="it-IT"/>
              <a:t>Caratteristiche dell’EU Wallet</a:t>
            </a:r>
          </a:p>
        </p:txBody>
      </p:sp>
      <p:sp>
        <p:nvSpPr>
          <p:cNvPr id="3" name="Segnaposto numero diapositiva 2">
            <a:extLst>
              <a:ext uri="{FF2B5EF4-FFF2-40B4-BE49-F238E27FC236}">
                <a16:creationId xmlns:a16="http://schemas.microsoft.com/office/drawing/2014/main" id="{1A5E6D47-F2CC-F130-431F-6FC7CC4EF7E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1B1C46-9364-4A89-9682-2FF2C0A9B3A7}" type="slidenum">
              <a:rPr kumimoji="0" lang="it-IT"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t-IT"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196" name="Immagine 4">
            <a:extLst>
              <a:ext uri="{FF2B5EF4-FFF2-40B4-BE49-F238E27FC236}">
                <a16:creationId xmlns:a16="http://schemas.microsoft.com/office/drawing/2014/main" id="{087097DE-2F51-6044-9242-9C4DC859F1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5" y="1781175"/>
            <a:ext cx="1125855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a:extLst>
              <a:ext uri="{FF2B5EF4-FFF2-40B4-BE49-F238E27FC236}">
                <a16:creationId xmlns:a16="http://schemas.microsoft.com/office/drawing/2014/main" id="{CC001350-3E37-7840-EAE1-58E3F57E19D0}"/>
              </a:ext>
            </a:extLst>
          </p:cNvPr>
          <p:cNvSpPr>
            <a:spLocks noGrp="1" noChangeArrowheads="1"/>
          </p:cNvSpPr>
          <p:nvPr>
            <p:ph type="title"/>
          </p:nvPr>
        </p:nvSpPr>
        <p:spPr/>
        <p:txBody>
          <a:bodyPr/>
          <a:lstStyle/>
          <a:p>
            <a:r>
              <a:rPr lang="it-IT" altLang="it-IT"/>
              <a:t>Caratteristiche dell’EU Wallet</a:t>
            </a:r>
          </a:p>
        </p:txBody>
      </p:sp>
      <p:sp>
        <p:nvSpPr>
          <p:cNvPr id="3" name="Segnaposto numero diapositiva 2">
            <a:extLst>
              <a:ext uri="{FF2B5EF4-FFF2-40B4-BE49-F238E27FC236}">
                <a16:creationId xmlns:a16="http://schemas.microsoft.com/office/drawing/2014/main" id="{7B2DD049-837A-914B-54A6-B0D43A4C70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D424E0-C5ED-4121-89A1-E71146CCAA86}" type="slidenum">
              <a:rPr kumimoji="0" lang="it-IT"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t-IT"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220" name="Immagine 4">
            <a:extLst>
              <a:ext uri="{FF2B5EF4-FFF2-40B4-BE49-F238E27FC236}">
                <a16:creationId xmlns:a16="http://schemas.microsoft.com/office/drawing/2014/main" id="{278DED7A-56F1-FAD0-4FED-F794EE1DBE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 y="1527175"/>
            <a:ext cx="11468100" cy="471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8">
            <a:extLst>
              <a:ext uri="{FF2B5EF4-FFF2-40B4-BE49-F238E27FC236}">
                <a16:creationId xmlns:a16="http://schemas.microsoft.com/office/drawing/2014/main" id="{DED2D197-A768-5132-9DA2-03D8ACA5C413}"/>
              </a:ext>
            </a:extLst>
          </p:cNvPr>
          <p:cNvGrpSpPr>
            <a:grpSpLocks/>
          </p:cNvGrpSpPr>
          <p:nvPr/>
        </p:nvGrpSpPr>
        <p:grpSpPr bwMode="auto">
          <a:xfrm>
            <a:off x="685800" y="2184400"/>
            <a:ext cx="3389313" cy="3733800"/>
            <a:chOff x="0" y="0"/>
            <a:chExt cx="1338988" cy="1474834"/>
          </a:xfrm>
        </p:grpSpPr>
        <p:sp>
          <p:nvSpPr>
            <p:cNvPr id="10264" name="Freeform 9">
              <a:extLst>
                <a:ext uri="{FF2B5EF4-FFF2-40B4-BE49-F238E27FC236}">
                  <a16:creationId xmlns:a16="http://schemas.microsoft.com/office/drawing/2014/main" id="{292E265E-F6A0-49C2-8BD9-E8875C3E808E}"/>
                </a:ext>
              </a:extLst>
            </p:cNvPr>
            <p:cNvSpPr>
              <a:spLocks/>
            </p:cNvSpPr>
            <p:nvPr/>
          </p:nvSpPr>
          <p:spPr bwMode="auto">
            <a:xfrm>
              <a:off x="0" y="0"/>
              <a:ext cx="1338988" cy="1474834"/>
            </a:xfrm>
            <a:custGeom>
              <a:avLst/>
              <a:gdLst>
                <a:gd name="T0" fmla="*/ 77663 w 1338988"/>
                <a:gd name="T1" fmla="*/ 0 h 1474834"/>
                <a:gd name="T2" fmla="*/ 1261325 w 1338988"/>
                <a:gd name="T3" fmla="*/ 0 h 1474834"/>
                <a:gd name="T4" fmla="*/ 1316241 w 1338988"/>
                <a:gd name="T5" fmla="*/ 22747 h 1474834"/>
                <a:gd name="T6" fmla="*/ 1338988 w 1338988"/>
                <a:gd name="T7" fmla="*/ 77663 h 1474834"/>
                <a:gd name="T8" fmla="*/ 1338988 w 1338988"/>
                <a:gd name="T9" fmla="*/ 1397171 h 1474834"/>
                <a:gd name="T10" fmla="*/ 1261325 w 1338988"/>
                <a:gd name="T11" fmla="*/ 1474834 h 1474834"/>
                <a:gd name="T12" fmla="*/ 77663 w 1338988"/>
                <a:gd name="T13" fmla="*/ 1474834 h 1474834"/>
                <a:gd name="T14" fmla="*/ 0 w 1338988"/>
                <a:gd name="T15" fmla="*/ 1397171 h 1474834"/>
                <a:gd name="T16" fmla="*/ 0 w 1338988"/>
                <a:gd name="T17" fmla="*/ 77663 h 1474834"/>
                <a:gd name="T18" fmla="*/ 22747 w 1338988"/>
                <a:gd name="T19" fmla="*/ 22747 h 1474834"/>
                <a:gd name="T20" fmla="*/ 77663 w 1338988"/>
                <a:gd name="T21" fmla="*/ 0 h 14748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38988" h="1474834">
                  <a:moveTo>
                    <a:pt x="77663" y="0"/>
                  </a:moveTo>
                  <a:lnTo>
                    <a:pt x="1261325" y="0"/>
                  </a:lnTo>
                  <a:cubicBezTo>
                    <a:pt x="1281922" y="0"/>
                    <a:pt x="1301676" y="8182"/>
                    <a:pt x="1316241" y="22747"/>
                  </a:cubicBezTo>
                  <a:cubicBezTo>
                    <a:pt x="1330805" y="37312"/>
                    <a:pt x="1338988" y="57066"/>
                    <a:pt x="1338988" y="77663"/>
                  </a:cubicBezTo>
                  <a:lnTo>
                    <a:pt x="1338988" y="1397171"/>
                  </a:lnTo>
                  <a:cubicBezTo>
                    <a:pt x="1338988" y="1440063"/>
                    <a:pt x="1304217" y="1474834"/>
                    <a:pt x="1261325" y="1474834"/>
                  </a:cubicBezTo>
                  <a:lnTo>
                    <a:pt x="77663" y="1474834"/>
                  </a:lnTo>
                  <a:cubicBezTo>
                    <a:pt x="34771" y="1474834"/>
                    <a:pt x="0" y="1440063"/>
                    <a:pt x="0" y="1397171"/>
                  </a:cubicBezTo>
                  <a:lnTo>
                    <a:pt x="0" y="77663"/>
                  </a:lnTo>
                  <a:cubicBezTo>
                    <a:pt x="0" y="57066"/>
                    <a:pt x="8182" y="37312"/>
                    <a:pt x="22747" y="22747"/>
                  </a:cubicBezTo>
                  <a:cubicBezTo>
                    <a:pt x="37312" y="8182"/>
                    <a:pt x="57066" y="0"/>
                    <a:pt x="77663" y="0"/>
                  </a:cubicBezTo>
                  <a:close/>
                </a:path>
              </a:pathLst>
            </a:custGeom>
            <a:gradFill rotWithShape="1">
              <a:gsLst>
                <a:gs pos="0">
                  <a:srgbClr val="5DE0E6"/>
                </a:gs>
                <a:gs pos="100000">
                  <a:srgbClr val="004AAD"/>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0265" name="TextBox 10">
              <a:extLst>
                <a:ext uri="{FF2B5EF4-FFF2-40B4-BE49-F238E27FC236}">
                  <a16:creationId xmlns:a16="http://schemas.microsoft.com/office/drawing/2014/main" id="{9AD5305A-E20D-9C2E-093B-EA7E1BCDA0D9}"/>
                </a:ext>
              </a:extLst>
            </p:cNvPr>
            <p:cNvSpPr txBox="1">
              <a:spLocks noChangeArrowheads="1"/>
            </p:cNvSpPr>
            <p:nvPr/>
          </p:nvSpPr>
          <p:spPr bwMode="auto">
            <a:xfrm>
              <a:off x="0" y="-38100"/>
              <a:ext cx="1338988" cy="151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867" tIns="33867" rIns="33867" bIns="33867"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ts val="1775"/>
                </a:lnSpc>
                <a:spcBef>
                  <a:spcPct val="0"/>
                </a:spcBef>
                <a:spcAft>
                  <a:spcPct val="0"/>
                </a:spcAft>
                <a:buClrTx/>
                <a:buSzTx/>
                <a:buFontTx/>
                <a:buNone/>
                <a:tabLst/>
                <a:defRPr/>
              </a:pPr>
              <a:endParaRPr kumimoji="0" lang="it-IT" alt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0243" name="Group 11">
            <a:extLst>
              <a:ext uri="{FF2B5EF4-FFF2-40B4-BE49-F238E27FC236}">
                <a16:creationId xmlns:a16="http://schemas.microsoft.com/office/drawing/2014/main" id="{4A9B503F-CEC2-EB50-C40D-4363E4147EEB}"/>
              </a:ext>
            </a:extLst>
          </p:cNvPr>
          <p:cNvGrpSpPr>
            <a:grpSpLocks/>
          </p:cNvGrpSpPr>
          <p:nvPr/>
        </p:nvGrpSpPr>
        <p:grpSpPr bwMode="auto">
          <a:xfrm>
            <a:off x="8116888" y="2184400"/>
            <a:ext cx="3389312" cy="3733800"/>
            <a:chOff x="0" y="0"/>
            <a:chExt cx="1338988" cy="1474834"/>
          </a:xfrm>
        </p:grpSpPr>
        <p:sp>
          <p:nvSpPr>
            <p:cNvPr id="10262" name="Freeform 12">
              <a:extLst>
                <a:ext uri="{FF2B5EF4-FFF2-40B4-BE49-F238E27FC236}">
                  <a16:creationId xmlns:a16="http://schemas.microsoft.com/office/drawing/2014/main" id="{62D23389-D357-B7FE-E6D6-CAD31B8AE4E5}"/>
                </a:ext>
              </a:extLst>
            </p:cNvPr>
            <p:cNvSpPr>
              <a:spLocks/>
            </p:cNvSpPr>
            <p:nvPr/>
          </p:nvSpPr>
          <p:spPr bwMode="auto">
            <a:xfrm>
              <a:off x="0" y="0"/>
              <a:ext cx="1338988" cy="1474834"/>
            </a:xfrm>
            <a:custGeom>
              <a:avLst/>
              <a:gdLst>
                <a:gd name="T0" fmla="*/ 77663 w 1338988"/>
                <a:gd name="T1" fmla="*/ 0 h 1474834"/>
                <a:gd name="T2" fmla="*/ 1261325 w 1338988"/>
                <a:gd name="T3" fmla="*/ 0 h 1474834"/>
                <a:gd name="T4" fmla="*/ 1316241 w 1338988"/>
                <a:gd name="T5" fmla="*/ 22747 h 1474834"/>
                <a:gd name="T6" fmla="*/ 1338988 w 1338988"/>
                <a:gd name="T7" fmla="*/ 77663 h 1474834"/>
                <a:gd name="T8" fmla="*/ 1338988 w 1338988"/>
                <a:gd name="T9" fmla="*/ 1397171 h 1474834"/>
                <a:gd name="T10" fmla="*/ 1261325 w 1338988"/>
                <a:gd name="T11" fmla="*/ 1474834 h 1474834"/>
                <a:gd name="T12" fmla="*/ 77663 w 1338988"/>
                <a:gd name="T13" fmla="*/ 1474834 h 1474834"/>
                <a:gd name="T14" fmla="*/ 0 w 1338988"/>
                <a:gd name="T15" fmla="*/ 1397171 h 1474834"/>
                <a:gd name="T16" fmla="*/ 0 w 1338988"/>
                <a:gd name="T17" fmla="*/ 77663 h 1474834"/>
                <a:gd name="T18" fmla="*/ 22747 w 1338988"/>
                <a:gd name="T19" fmla="*/ 22747 h 1474834"/>
                <a:gd name="T20" fmla="*/ 77663 w 1338988"/>
                <a:gd name="T21" fmla="*/ 0 h 14748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38988" h="1474834">
                  <a:moveTo>
                    <a:pt x="77663" y="0"/>
                  </a:moveTo>
                  <a:lnTo>
                    <a:pt x="1261325" y="0"/>
                  </a:lnTo>
                  <a:cubicBezTo>
                    <a:pt x="1281922" y="0"/>
                    <a:pt x="1301676" y="8182"/>
                    <a:pt x="1316241" y="22747"/>
                  </a:cubicBezTo>
                  <a:cubicBezTo>
                    <a:pt x="1330805" y="37312"/>
                    <a:pt x="1338988" y="57066"/>
                    <a:pt x="1338988" y="77663"/>
                  </a:cubicBezTo>
                  <a:lnTo>
                    <a:pt x="1338988" y="1397171"/>
                  </a:lnTo>
                  <a:cubicBezTo>
                    <a:pt x="1338988" y="1440063"/>
                    <a:pt x="1304217" y="1474834"/>
                    <a:pt x="1261325" y="1474834"/>
                  </a:cubicBezTo>
                  <a:lnTo>
                    <a:pt x="77663" y="1474834"/>
                  </a:lnTo>
                  <a:cubicBezTo>
                    <a:pt x="34771" y="1474834"/>
                    <a:pt x="0" y="1440063"/>
                    <a:pt x="0" y="1397171"/>
                  </a:cubicBezTo>
                  <a:lnTo>
                    <a:pt x="0" y="77663"/>
                  </a:lnTo>
                  <a:cubicBezTo>
                    <a:pt x="0" y="57066"/>
                    <a:pt x="8182" y="37312"/>
                    <a:pt x="22747" y="22747"/>
                  </a:cubicBezTo>
                  <a:cubicBezTo>
                    <a:pt x="37312" y="8182"/>
                    <a:pt x="57066" y="0"/>
                    <a:pt x="77663" y="0"/>
                  </a:cubicBezTo>
                  <a:close/>
                </a:path>
              </a:pathLst>
            </a:custGeom>
            <a:gradFill rotWithShape="1">
              <a:gsLst>
                <a:gs pos="0">
                  <a:srgbClr val="5DE0E6"/>
                </a:gs>
                <a:gs pos="100000">
                  <a:srgbClr val="004AAD"/>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0263" name="TextBox 13">
              <a:extLst>
                <a:ext uri="{FF2B5EF4-FFF2-40B4-BE49-F238E27FC236}">
                  <a16:creationId xmlns:a16="http://schemas.microsoft.com/office/drawing/2014/main" id="{8648C22F-F58F-CB3B-2EEB-CB471819CDE9}"/>
                </a:ext>
              </a:extLst>
            </p:cNvPr>
            <p:cNvSpPr txBox="1">
              <a:spLocks noChangeArrowheads="1"/>
            </p:cNvSpPr>
            <p:nvPr/>
          </p:nvSpPr>
          <p:spPr bwMode="auto">
            <a:xfrm>
              <a:off x="0" y="-38100"/>
              <a:ext cx="1338988" cy="151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867" tIns="33867" rIns="33867" bIns="33867"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ts val="1775"/>
                </a:lnSpc>
                <a:spcBef>
                  <a:spcPct val="0"/>
                </a:spcBef>
                <a:spcAft>
                  <a:spcPct val="0"/>
                </a:spcAft>
                <a:buClrTx/>
                <a:buSzTx/>
                <a:buFontTx/>
                <a:buNone/>
                <a:tabLst/>
                <a:defRPr/>
              </a:pPr>
              <a:endParaRPr kumimoji="0" lang="it-IT" alt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0244" name="Group 14">
            <a:extLst>
              <a:ext uri="{FF2B5EF4-FFF2-40B4-BE49-F238E27FC236}">
                <a16:creationId xmlns:a16="http://schemas.microsoft.com/office/drawing/2014/main" id="{4C31448A-16DD-5504-E65D-9B398A35783B}"/>
              </a:ext>
            </a:extLst>
          </p:cNvPr>
          <p:cNvGrpSpPr>
            <a:grpSpLocks/>
          </p:cNvGrpSpPr>
          <p:nvPr/>
        </p:nvGrpSpPr>
        <p:grpSpPr bwMode="auto">
          <a:xfrm>
            <a:off x="4402138" y="2184400"/>
            <a:ext cx="3389312" cy="3733800"/>
            <a:chOff x="0" y="0"/>
            <a:chExt cx="1338988" cy="1474834"/>
          </a:xfrm>
        </p:grpSpPr>
        <p:sp>
          <p:nvSpPr>
            <p:cNvPr id="10260" name="Freeform 15">
              <a:extLst>
                <a:ext uri="{FF2B5EF4-FFF2-40B4-BE49-F238E27FC236}">
                  <a16:creationId xmlns:a16="http://schemas.microsoft.com/office/drawing/2014/main" id="{AF3541C2-7399-4DD4-6C1C-14CB42BEA548}"/>
                </a:ext>
              </a:extLst>
            </p:cNvPr>
            <p:cNvSpPr>
              <a:spLocks/>
            </p:cNvSpPr>
            <p:nvPr/>
          </p:nvSpPr>
          <p:spPr bwMode="auto">
            <a:xfrm>
              <a:off x="0" y="0"/>
              <a:ext cx="1338988" cy="1474834"/>
            </a:xfrm>
            <a:custGeom>
              <a:avLst/>
              <a:gdLst>
                <a:gd name="T0" fmla="*/ 77663 w 1338988"/>
                <a:gd name="T1" fmla="*/ 0 h 1474834"/>
                <a:gd name="T2" fmla="*/ 1261325 w 1338988"/>
                <a:gd name="T3" fmla="*/ 0 h 1474834"/>
                <a:gd name="T4" fmla="*/ 1316241 w 1338988"/>
                <a:gd name="T5" fmla="*/ 22747 h 1474834"/>
                <a:gd name="T6" fmla="*/ 1338988 w 1338988"/>
                <a:gd name="T7" fmla="*/ 77663 h 1474834"/>
                <a:gd name="T8" fmla="*/ 1338988 w 1338988"/>
                <a:gd name="T9" fmla="*/ 1397171 h 1474834"/>
                <a:gd name="T10" fmla="*/ 1261325 w 1338988"/>
                <a:gd name="T11" fmla="*/ 1474834 h 1474834"/>
                <a:gd name="T12" fmla="*/ 77663 w 1338988"/>
                <a:gd name="T13" fmla="*/ 1474834 h 1474834"/>
                <a:gd name="T14" fmla="*/ 0 w 1338988"/>
                <a:gd name="T15" fmla="*/ 1397171 h 1474834"/>
                <a:gd name="T16" fmla="*/ 0 w 1338988"/>
                <a:gd name="T17" fmla="*/ 77663 h 1474834"/>
                <a:gd name="T18" fmla="*/ 22747 w 1338988"/>
                <a:gd name="T19" fmla="*/ 22747 h 1474834"/>
                <a:gd name="T20" fmla="*/ 77663 w 1338988"/>
                <a:gd name="T21" fmla="*/ 0 h 14748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38988" h="1474834">
                  <a:moveTo>
                    <a:pt x="77663" y="0"/>
                  </a:moveTo>
                  <a:lnTo>
                    <a:pt x="1261325" y="0"/>
                  </a:lnTo>
                  <a:cubicBezTo>
                    <a:pt x="1281922" y="0"/>
                    <a:pt x="1301676" y="8182"/>
                    <a:pt x="1316241" y="22747"/>
                  </a:cubicBezTo>
                  <a:cubicBezTo>
                    <a:pt x="1330805" y="37312"/>
                    <a:pt x="1338988" y="57066"/>
                    <a:pt x="1338988" y="77663"/>
                  </a:cubicBezTo>
                  <a:lnTo>
                    <a:pt x="1338988" y="1397171"/>
                  </a:lnTo>
                  <a:cubicBezTo>
                    <a:pt x="1338988" y="1440063"/>
                    <a:pt x="1304217" y="1474834"/>
                    <a:pt x="1261325" y="1474834"/>
                  </a:cubicBezTo>
                  <a:lnTo>
                    <a:pt x="77663" y="1474834"/>
                  </a:lnTo>
                  <a:cubicBezTo>
                    <a:pt x="34771" y="1474834"/>
                    <a:pt x="0" y="1440063"/>
                    <a:pt x="0" y="1397171"/>
                  </a:cubicBezTo>
                  <a:lnTo>
                    <a:pt x="0" y="77663"/>
                  </a:lnTo>
                  <a:cubicBezTo>
                    <a:pt x="0" y="57066"/>
                    <a:pt x="8182" y="37312"/>
                    <a:pt x="22747" y="22747"/>
                  </a:cubicBezTo>
                  <a:cubicBezTo>
                    <a:pt x="37312" y="8182"/>
                    <a:pt x="57066" y="0"/>
                    <a:pt x="77663" y="0"/>
                  </a:cubicBezTo>
                  <a:close/>
                </a:path>
              </a:pathLst>
            </a:custGeom>
            <a:gradFill rotWithShape="1">
              <a:gsLst>
                <a:gs pos="0">
                  <a:srgbClr val="5DE0E6"/>
                </a:gs>
                <a:gs pos="100000">
                  <a:srgbClr val="004AAD"/>
                </a:gs>
              </a:gsLst>
              <a:lin ang="0"/>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0261" name="TextBox 16">
              <a:extLst>
                <a:ext uri="{FF2B5EF4-FFF2-40B4-BE49-F238E27FC236}">
                  <a16:creationId xmlns:a16="http://schemas.microsoft.com/office/drawing/2014/main" id="{55E7B4E6-9C31-4F62-92A0-960EC39B8C11}"/>
                </a:ext>
              </a:extLst>
            </p:cNvPr>
            <p:cNvSpPr txBox="1">
              <a:spLocks noChangeArrowheads="1"/>
            </p:cNvSpPr>
            <p:nvPr/>
          </p:nvSpPr>
          <p:spPr bwMode="auto">
            <a:xfrm>
              <a:off x="0" y="-38100"/>
              <a:ext cx="1338988" cy="151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867" tIns="33867" rIns="33867" bIns="33867"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ts val="1775"/>
                </a:lnSpc>
                <a:spcBef>
                  <a:spcPct val="0"/>
                </a:spcBef>
                <a:spcAft>
                  <a:spcPct val="0"/>
                </a:spcAft>
                <a:buClrTx/>
                <a:buSzTx/>
                <a:buFontTx/>
                <a:buNone/>
                <a:tabLst/>
                <a:defRPr/>
              </a:pPr>
              <a:endParaRPr kumimoji="0" lang="it-IT" alt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0245" name="Group 17">
            <a:extLst>
              <a:ext uri="{FF2B5EF4-FFF2-40B4-BE49-F238E27FC236}">
                <a16:creationId xmlns:a16="http://schemas.microsoft.com/office/drawing/2014/main" id="{7A7C9154-2ACF-F4F1-399D-C2ED42ECA13E}"/>
              </a:ext>
            </a:extLst>
          </p:cNvPr>
          <p:cNvGrpSpPr>
            <a:grpSpLocks/>
          </p:cNvGrpSpPr>
          <p:nvPr/>
        </p:nvGrpSpPr>
        <p:grpSpPr bwMode="auto">
          <a:xfrm>
            <a:off x="1858963" y="2566988"/>
            <a:ext cx="1042987" cy="1041400"/>
            <a:chOff x="0" y="0"/>
            <a:chExt cx="2083052" cy="2083048"/>
          </a:xfrm>
        </p:grpSpPr>
        <p:sp>
          <p:nvSpPr>
            <p:cNvPr id="10259" name="Freeform 18">
              <a:extLst>
                <a:ext uri="{FF2B5EF4-FFF2-40B4-BE49-F238E27FC236}">
                  <a16:creationId xmlns:a16="http://schemas.microsoft.com/office/drawing/2014/main" id="{E00D9FC0-C936-BE71-C7F4-6B92D8AC2B6D}"/>
                </a:ext>
              </a:extLst>
            </p:cNvPr>
            <p:cNvSpPr>
              <a:spLocks/>
            </p:cNvSpPr>
            <p:nvPr/>
          </p:nvSpPr>
          <p:spPr bwMode="auto">
            <a:xfrm>
              <a:off x="0" y="0"/>
              <a:ext cx="2083054" cy="2083054"/>
            </a:xfrm>
            <a:custGeom>
              <a:avLst/>
              <a:gdLst>
                <a:gd name="T0" fmla="*/ 0 w 2083054"/>
                <a:gd name="T1" fmla="*/ 1041527 h 2083054"/>
                <a:gd name="T2" fmla="*/ 1041527 w 2083054"/>
                <a:gd name="T3" fmla="*/ 2083054 h 2083054"/>
                <a:gd name="T4" fmla="*/ 2083054 w 2083054"/>
                <a:gd name="T5" fmla="*/ 1041527 h 2083054"/>
                <a:gd name="T6" fmla="*/ 1041527 w 2083054"/>
                <a:gd name="T7" fmla="*/ 0 h 2083054"/>
                <a:gd name="T8" fmla="*/ 0 w 2083054"/>
                <a:gd name="T9" fmla="*/ 1041527 h 20830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3054" h="2083054">
                  <a:moveTo>
                    <a:pt x="0" y="1041527"/>
                  </a:moveTo>
                  <a:cubicBezTo>
                    <a:pt x="0" y="1616710"/>
                    <a:pt x="466344" y="2083054"/>
                    <a:pt x="1041527" y="2083054"/>
                  </a:cubicBezTo>
                  <a:cubicBezTo>
                    <a:pt x="1616710" y="2083054"/>
                    <a:pt x="2083054" y="1616710"/>
                    <a:pt x="2083054" y="1041527"/>
                  </a:cubicBezTo>
                  <a:cubicBezTo>
                    <a:pt x="2083054" y="466344"/>
                    <a:pt x="1616710" y="0"/>
                    <a:pt x="1041527" y="0"/>
                  </a:cubicBezTo>
                  <a:cubicBezTo>
                    <a:pt x="466344" y="0"/>
                    <a:pt x="0" y="466344"/>
                    <a:pt x="0" y="10415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0246" name="Group 19">
            <a:extLst>
              <a:ext uri="{FF2B5EF4-FFF2-40B4-BE49-F238E27FC236}">
                <a16:creationId xmlns:a16="http://schemas.microsoft.com/office/drawing/2014/main" id="{E46ABC96-A31F-C574-0F12-72F14DE7126C}"/>
              </a:ext>
            </a:extLst>
          </p:cNvPr>
          <p:cNvGrpSpPr>
            <a:grpSpLocks/>
          </p:cNvGrpSpPr>
          <p:nvPr/>
        </p:nvGrpSpPr>
        <p:grpSpPr bwMode="auto">
          <a:xfrm>
            <a:off x="5575300" y="2566988"/>
            <a:ext cx="1041400" cy="1041400"/>
            <a:chOff x="0" y="0"/>
            <a:chExt cx="2083052" cy="2083048"/>
          </a:xfrm>
        </p:grpSpPr>
        <p:sp>
          <p:nvSpPr>
            <p:cNvPr id="10258" name="Freeform 20">
              <a:extLst>
                <a:ext uri="{FF2B5EF4-FFF2-40B4-BE49-F238E27FC236}">
                  <a16:creationId xmlns:a16="http://schemas.microsoft.com/office/drawing/2014/main" id="{30D96574-E5E9-884E-0791-AB05E76D83DF}"/>
                </a:ext>
              </a:extLst>
            </p:cNvPr>
            <p:cNvSpPr>
              <a:spLocks/>
            </p:cNvSpPr>
            <p:nvPr/>
          </p:nvSpPr>
          <p:spPr bwMode="auto">
            <a:xfrm>
              <a:off x="0" y="0"/>
              <a:ext cx="2083054" cy="2083054"/>
            </a:xfrm>
            <a:custGeom>
              <a:avLst/>
              <a:gdLst>
                <a:gd name="T0" fmla="*/ 0 w 2083054"/>
                <a:gd name="T1" fmla="*/ 1041527 h 2083054"/>
                <a:gd name="T2" fmla="*/ 1041527 w 2083054"/>
                <a:gd name="T3" fmla="*/ 2083054 h 2083054"/>
                <a:gd name="T4" fmla="*/ 2083054 w 2083054"/>
                <a:gd name="T5" fmla="*/ 1041527 h 2083054"/>
                <a:gd name="T6" fmla="*/ 1041527 w 2083054"/>
                <a:gd name="T7" fmla="*/ 0 h 2083054"/>
                <a:gd name="T8" fmla="*/ 0 w 2083054"/>
                <a:gd name="T9" fmla="*/ 1041527 h 20830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3054" h="2083054">
                  <a:moveTo>
                    <a:pt x="0" y="1041527"/>
                  </a:moveTo>
                  <a:cubicBezTo>
                    <a:pt x="0" y="1616710"/>
                    <a:pt x="466344" y="2083054"/>
                    <a:pt x="1041527" y="2083054"/>
                  </a:cubicBezTo>
                  <a:cubicBezTo>
                    <a:pt x="1616710" y="2083054"/>
                    <a:pt x="2083054" y="1616710"/>
                    <a:pt x="2083054" y="1041527"/>
                  </a:cubicBezTo>
                  <a:cubicBezTo>
                    <a:pt x="2083054" y="466344"/>
                    <a:pt x="1616710" y="0"/>
                    <a:pt x="1041527" y="0"/>
                  </a:cubicBezTo>
                  <a:cubicBezTo>
                    <a:pt x="466344" y="0"/>
                    <a:pt x="0" y="466344"/>
                    <a:pt x="0" y="10415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sp>
        <p:nvSpPr>
          <p:cNvPr id="10247" name="Freeform 21">
            <a:extLst>
              <a:ext uri="{FF2B5EF4-FFF2-40B4-BE49-F238E27FC236}">
                <a16:creationId xmlns:a16="http://schemas.microsoft.com/office/drawing/2014/main" id="{63FCDCBA-5429-D947-50DE-0589222731C2}"/>
              </a:ext>
            </a:extLst>
          </p:cNvPr>
          <p:cNvSpPr>
            <a:spLocks/>
          </p:cNvSpPr>
          <p:nvPr/>
        </p:nvSpPr>
        <p:spPr bwMode="auto">
          <a:xfrm>
            <a:off x="2065338" y="2763838"/>
            <a:ext cx="630237" cy="725487"/>
          </a:xfrm>
          <a:custGeom>
            <a:avLst/>
            <a:gdLst>
              <a:gd name="T0" fmla="*/ 0 w 943992"/>
              <a:gd name="T1" fmla="*/ 0 h 1086183"/>
              <a:gd name="T2" fmla="*/ 187547 w 943992"/>
              <a:gd name="T3" fmla="*/ 0 h 1086183"/>
              <a:gd name="T4" fmla="*/ 187547 w 943992"/>
              <a:gd name="T5" fmla="*/ 216177 h 1086183"/>
              <a:gd name="T6" fmla="*/ 0 w 943992"/>
              <a:gd name="T7" fmla="*/ 216177 h 1086183"/>
              <a:gd name="T8" fmla="*/ 0 w 943992"/>
              <a:gd name="T9" fmla="*/ 0 h 10861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3992" h="1086183">
                <a:moveTo>
                  <a:pt x="0" y="0"/>
                </a:moveTo>
                <a:lnTo>
                  <a:pt x="943992" y="0"/>
                </a:lnTo>
                <a:lnTo>
                  <a:pt x="943992" y="1086183"/>
                </a:lnTo>
                <a:lnTo>
                  <a:pt x="0" y="1086183"/>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nvGrpSpPr>
          <p:cNvPr id="10248" name="Group 22">
            <a:extLst>
              <a:ext uri="{FF2B5EF4-FFF2-40B4-BE49-F238E27FC236}">
                <a16:creationId xmlns:a16="http://schemas.microsoft.com/office/drawing/2014/main" id="{48682AE5-ECCE-EBF0-5599-16CF00E6D97B}"/>
              </a:ext>
            </a:extLst>
          </p:cNvPr>
          <p:cNvGrpSpPr>
            <a:grpSpLocks/>
          </p:cNvGrpSpPr>
          <p:nvPr/>
        </p:nvGrpSpPr>
        <p:grpSpPr bwMode="auto">
          <a:xfrm>
            <a:off x="9288463" y="2566988"/>
            <a:ext cx="1041400" cy="1041400"/>
            <a:chOff x="0" y="0"/>
            <a:chExt cx="2083052" cy="2083048"/>
          </a:xfrm>
        </p:grpSpPr>
        <p:sp>
          <p:nvSpPr>
            <p:cNvPr id="10257" name="Freeform 23">
              <a:extLst>
                <a:ext uri="{FF2B5EF4-FFF2-40B4-BE49-F238E27FC236}">
                  <a16:creationId xmlns:a16="http://schemas.microsoft.com/office/drawing/2014/main" id="{9044AF40-72D5-76B3-1513-8B2BF537E239}"/>
                </a:ext>
              </a:extLst>
            </p:cNvPr>
            <p:cNvSpPr>
              <a:spLocks/>
            </p:cNvSpPr>
            <p:nvPr/>
          </p:nvSpPr>
          <p:spPr bwMode="auto">
            <a:xfrm>
              <a:off x="0" y="0"/>
              <a:ext cx="2083054" cy="2083054"/>
            </a:xfrm>
            <a:custGeom>
              <a:avLst/>
              <a:gdLst>
                <a:gd name="T0" fmla="*/ 0 w 2083054"/>
                <a:gd name="T1" fmla="*/ 1041527 h 2083054"/>
                <a:gd name="T2" fmla="*/ 1041527 w 2083054"/>
                <a:gd name="T3" fmla="*/ 2083054 h 2083054"/>
                <a:gd name="T4" fmla="*/ 2083054 w 2083054"/>
                <a:gd name="T5" fmla="*/ 1041527 h 2083054"/>
                <a:gd name="T6" fmla="*/ 1041527 w 2083054"/>
                <a:gd name="T7" fmla="*/ 0 h 2083054"/>
                <a:gd name="T8" fmla="*/ 0 w 2083054"/>
                <a:gd name="T9" fmla="*/ 1041527 h 20830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3054" h="2083054">
                  <a:moveTo>
                    <a:pt x="0" y="1041527"/>
                  </a:moveTo>
                  <a:cubicBezTo>
                    <a:pt x="0" y="1616710"/>
                    <a:pt x="466344" y="2083054"/>
                    <a:pt x="1041527" y="2083054"/>
                  </a:cubicBezTo>
                  <a:cubicBezTo>
                    <a:pt x="1616710" y="2083054"/>
                    <a:pt x="2083054" y="1616710"/>
                    <a:pt x="2083054" y="1041527"/>
                  </a:cubicBezTo>
                  <a:cubicBezTo>
                    <a:pt x="2083054" y="466344"/>
                    <a:pt x="1616710" y="0"/>
                    <a:pt x="1041527" y="0"/>
                  </a:cubicBezTo>
                  <a:cubicBezTo>
                    <a:pt x="466344" y="0"/>
                    <a:pt x="0" y="466344"/>
                    <a:pt x="0" y="10415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sp>
        <p:nvSpPr>
          <p:cNvPr id="10249" name="Freeform 24">
            <a:extLst>
              <a:ext uri="{FF2B5EF4-FFF2-40B4-BE49-F238E27FC236}">
                <a16:creationId xmlns:a16="http://schemas.microsoft.com/office/drawing/2014/main" id="{9A5D3777-AA6D-83B9-7D06-A85BE8B70FFF}"/>
              </a:ext>
            </a:extLst>
          </p:cNvPr>
          <p:cNvSpPr>
            <a:spLocks/>
          </p:cNvSpPr>
          <p:nvPr/>
        </p:nvSpPr>
        <p:spPr bwMode="auto">
          <a:xfrm>
            <a:off x="9515475" y="2701925"/>
            <a:ext cx="592138" cy="787400"/>
          </a:xfrm>
          <a:custGeom>
            <a:avLst/>
            <a:gdLst>
              <a:gd name="T0" fmla="*/ 0 w 886776"/>
              <a:gd name="T1" fmla="*/ 0 h 1180937"/>
              <a:gd name="T2" fmla="*/ 176299 w 886776"/>
              <a:gd name="T3" fmla="*/ 0 h 1180937"/>
              <a:gd name="T4" fmla="*/ 176299 w 886776"/>
              <a:gd name="T5" fmla="*/ 233400 h 1180937"/>
              <a:gd name="T6" fmla="*/ 0 w 886776"/>
              <a:gd name="T7" fmla="*/ 233400 h 1180937"/>
              <a:gd name="T8" fmla="*/ 0 w 886776"/>
              <a:gd name="T9" fmla="*/ 0 h 11809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6776" h="1180937">
                <a:moveTo>
                  <a:pt x="0" y="0"/>
                </a:moveTo>
                <a:lnTo>
                  <a:pt x="886776" y="0"/>
                </a:lnTo>
                <a:lnTo>
                  <a:pt x="886776" y="1180936"/>
                </a:lnTo>
                <a:lnTo>
                  <a:pt x="0" y="1180936"/>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0250" name="Freeform 25">
            <a:extLst>
              <a:ext uri="{FF2B5EF4-FFF2-40B4-BE49-F238E27FC236}">
                <a16:creationId xmlns:a16="http://schemas.microsoft.com/office/drawing/2014/main" id="{4F4B8813-E2EF-05AB-D961-4837E3BD1369}"/>
              </a:ext>
            </a:extLst>
          </p:cNvPr>
          <p:cNvSpPr>
            <a:spLocks/>
          </p:cNvSpPr>
          <p:nvPr/>
        </p:nvSpPr>
        <p:spPr bwMode="auto">
          <a:xfrm>
            <a:off x="5726113" y="2778125"/>
            <a:ext cx="739775" cy="619125"/>
          </a:xfrm>
          <a:custGeom>
            <a:avLst/>
            <a:gdLst>
              <a:gd name="T0" fmla="*/ 0 w 1112024"/>
              <a:gd name="T1" fmla="*/ 0 h 927448"/>
              <a:gd name="T2" fmla="*/ 217799 w 1112024"/>
              <a:gd name="T3" fmla="*/ 0 h 927448"/>
              <a:gd name="T4" fmla="*/ 217799 w 1112024"/>
              <a:gd name="T5" fmla="*/ 184181 h 927448"/>
              <a:gd name="T6" fmla="*/ 0 w 1112024"/>
              <a:gd name="T7" fmla="*/ 184181 h 927448"/>
              <a:gd name="T8" fmla="*/ 0 w 1112024"/>
              <a:gd name="T9" fmla="*/ 0 h 927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2024" h="927448">
                <a:moveTo>
                  <a:pt x="0" y="0"/>
                </a:moveTo>
                <a:lnTo>
                  <a:pt x="1112024" y="0"/>
                </a:lnTo>
                <a:lnTo>
                  <a:pt x="1112024" y="927448"/>
                </a:lnTo>
                <a:lnTo>
                  <a:pt x="0" y="927448"/>
                </a:lnTo>
                <a:lnTo>
                  <a:pt x="0"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0251" name="TextBox 26">
            <a:extLst>
              <a:ext uri="{FF2B5EF4-FFF2-40B4-BE49-F238E27FC236}">
                <a16:creationId xmlns:a16="http://schemas.microsoft.com/office/drawing/2014/main" id="{6C07900A-1E37-1D47-BE01-8A7F3DC05150}"/>
              </a:ext>
            </a:extLst>
          </p:cNvPr>
          <p:cNvSpPr txBox="1">
            <a:spLocks noChangeArrowheads="1"/>
          </p:cNvSpPr>
          <p:nvPr/>
        </p:nvSpPr>
        <p:spPr bwMode="auto">
          <a:xfrm>
            <a:off x="685800" y="433388"/>
            <a:ext cx="4249738"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ts val="2875"/>
              </a:lnSpc>
              <a:spcBef>
                <a:spcPct val="0"/>
              </a:spcBef>
              <a:spcAft>
                <a:spcPct val="0"/>
              </a:spcAft>
              <a:buClrTx/>
              <a:buSzTx/>
              <a:buFontTx/>
              <a:buNone/>
              <a:tabLst/>
              <a:defRPr/>
            </a:pPr>
            <a:r>
              <a:rPr kumimoji="0" lang="en-US" altLang="it-IT" sz="2400" b="0" i="0" u="none" strike="noStrike" kern="1200" cap="none" spc="0" normalizeH="0" baseline="0" noProof="0">
                <a:ln>
                  <a:noFill/>
                </a:ln>
                <a:solidFill>
                  <a:srgbClr val="FFFFFF"/>
                </a:solidFill>
                <a:effectLst/>
                <a:uLnTx/>
                <a:uFillTx/>
                <a:latin typeface="Futura Ultra-Bold" charset="0"/>
                <a:ea typeface="+mn-ea"/>
                <a:cs typeface="+mn-cs"/>
              </a:rPr>
              <a:t>eIDAS 2.0 - EUDI Wallet</a:t>
            </a:r>
          </a:p>
        </p:txBody>
      </p:sp>
      <p:sp>
        <p:nvSpPr>
          <p:cNvPr id="28" name="TextBox 28">
            <a:extLst>
              <a:ext uri="{FF2B5EF4-FFF2-40B4-BE49-F238E27FC236}">
                <a16:creationId xmlns:a16="http://schemas.microsoft.com/office/drawing/2014/main" id="{2C292ECE-3FD4-47F8-A970-87638B5858EA}"/>
              </a:ext>
            </a:extLst>
          </p:cNvPr>
          <p:cNvSpPr txBox="1"/>
          <p:nvPr/>
        </p:nvSpPr>
        <p:spPr>
          <a:xfrm>
            <a:off x="773113" y="3822700"/>
            <a:ext cx="3214687" cy="1330325"/>
          </a:xfrm>
          <a:prstGeom prst="rect">
            <a:avLst/>
          </a:prstGeom>
        </p:spPr>
        <p:txBody>
          <a:bodyPr lIns="0" tIns="0" rIns="0" bIns="0">
            <a:spAutoFit/>
          </a:bodyPr>
          <a:lstStyle/>
          <a:p>
            <a:pPr marL="0" marR="0" lvl="0" indent="0" algn="ctr" defTabSz="914400" rtl="0" eaLnBrk="0" fontAlgn="base" latinLnBrk="0" hangingPunct="0">
              <a:lnSpc>
                <a:spcPts val="2080"/>
              </a:lnSpc>
              <a:spcBef>
                <a:spcPct val="0"/>
              </a:spcBef>
              <a:spcAft>
                <a:spcPct val="0"/>
              </a:spcAft>
              <a:buClrTx/>
              <a:buSzTx/>
              <a:buFontTx/>
              <a:buNone/>
              <a:tabLst/>
              <a:defRPr/>
            </a:pPr>
            <a:r>
              <a:rPr kumimoji="0" lang="en-US" sz="1733" b="0" i="0" u="none" strike="noStrike" kern="1200" cap="none" spc="0" normalizeH="0" baseline="0" noProof="0">
                <a:ln>
                  <a:noFill/>
                </a:ln>
                <a:solidFill>
                  <a:srgbClr val="FFFFFF"/>
                </a:solidFill>
                <a:effectLst/>
                <a:uLnTx/>
                <a:uFillTx/>
                <a:latin typeface="Futura Ultra-Bold"/>
                <a:ea typeface="+mn-ea"/>
                <a:cs typeface="+mn-cs"/>
              </a:rPr>
              <a:t>Il parlamento europeo ha deliberato la Risoluzione legislativa del 29/02/2024 sulla modifica del Regolamento eIDAS del 2014</a:t>
            </a:r>
          </a:p>
        </p:txBody>
      </p:sp>
      <p:sp>
        <p:nvSpPr>
          <p:cNvPr id="29" name="TextBox 29">
            <a:extLst>
              <a:ext uri="{FF2B5EF4-FFF2-40B4-BE49-F238E27FC236}">
                <a16:creationId xmlns:a16="http://schemas.microsoft.com/office/drawing/2014/main" id="{A6CEA219-AAC7-BECB-4C5C-E980BCA9B3AE}"/>
              </a:ext>
            </a:extLst>
          </p:cNvPr>
          <p:cNvSpPr txBox="1"/>
          <p:nvPr/>
        </p:nvSpPr>
        <p:spPr>
          <a:xfrm>
            <a:off x="4764088" y="3822700"/>
            <a:ext cx="2663825" cy="522288"/>
          </a:xfrm>
          <a:prstGeom prst="rect">
            <a:avLst/>
          </a:prstGeom>
        </p:spPr>
        <p:txBody>
          <a:bodyPr lIns="0" tIns="0" rIns="0" bIns="0">
            <a:spAutoFit/>
          </a:bodyPr>
          <a:lstStyle/>
          <a:p>
            <a:pPr marL="0" marR="0" lvl="0" indent="0" algn="ctr" defTabSz="914400" rtl="0" eaLnBrk="0" fontAlgn="base" latinLnBrk="0" hangingPunct="0">
              <a:lnSpc>
                <a:spcPts val="2080"/>
              </a:lnSpc>
              <a:spcBef>
                <a:spcPct val="0"/>
              </a:spcBef>
              <a:spcAft>
                <a:spcPct val="0"/>
              </a:spcAft>
              <a:buClrTx/>
              <a:buSzTx/>
              <a:buFontTx/>
              <a:buNone/>
              <a:tabLst/>
              <a:defRPr/>
            </a:pPr>
            <a:r>
              <a:rPr kumimoji="0" lang="en-US" sz="1733" b="0" i="0" u="none" strike="noStrike" kern="1200" cap="none" spc="0" normalizeH="0" baseline="0" noProof="0">
                <a:ln>
                  <a:noFill/>
                </a:ln>
                <a:solidFill>
                  <a:srgbClr val="FFFFFF"/>
                </a:solidFill>
                <a:effectLst/>
                <a:uLnTx/>
                <a:uFillTx/>
                <a:latin typeface="Futura Ultra-Bold"/>
                <a:ea typeface="+mn-ea"/>
                <a:cs typeface="+mn-cs"/>
              </a:rPr>
              <a:t>12-24 mesi per pubblicare gli “Implementing Acts” </a:t>
            </a:r>
          </a:p>
        </p:txBody>
      </p:sp>
      <p:sp>
        <p:nvSpPr>
          <p:cNvPr id="30" name="TextBox 30">
            <a:extLst>
              <a:ext uri="{FF2B5EF4-FFF2-40B4-BE49-F238E27FC236}">
                <a16:creationId xmlns:a16="http://schemas.microsoft.com/office/drawing/2014/main" id="{940B9293-B6B8-2B90-09CB-45FF83970914}"/>
              </a:ext>
            </a:extLst>
          </p:cNvPr>
          <p:cNvSpPr txBox="1"/>
          <p:nvPr/>
        </p:nvSpPr>
        <p:spPr>
          <a:xfrm>
            <a:off x="8382000" y="3822700"/>
            <a:ext cx="2854325" cy="1330325"/>
          </a:xfrm>
          <a:prstGeom prst="rect">
            <a:avLst/>
          </a:prstGeom>
        </p:spPr>
        <p:txBody>
          <a:bodyPr lIns="0" tIns="0" rIns="0" bIns="0">
            <a:spAutoFit/>
          </a:bodyPr>
          <a:lstStyle/>
          <a:p>
            <a:pPr marL="0" marR="0" lvl="0" indent="0" algn="ctr" defTabSz="914400" rtl="0" eaLnBrk="0" fontAlgn="base" latinLnBrk="0" hangingPunct="0">
              <a:lnSpc>
                <a:spcPts val="2080"/>
              </a:lnSpc>
              <a:spcBef>
                <a:spcPct val="0"/>
              </a:spcBef>
              <a:spcAft>
                <a:spcPct val="0"/>
              </a:spcAft>
              <a:buClrTx/>
              <a:buSzTx/>
              <a:buFontTx/>
              <a:buNone/>
              <a:tabLst/>
              <a:defRPr/>
            </a:pPr>
            <a:r>
              <a:rPr kumimoji="0" lang="en-US" sz="1733" b="0" i="0" u="none" strike="noStrike" kern="1200" cap="none" spc="0" normalizeH="0" baseline="0" noProof="0">
                <a:ln>
                  <a:noFill/>
                </a:ln>
                <a:solidFill>
                  <a:srgbClr val="FFFFFF"/>
                </a:solidFill>
                <a:effectLst/>
                <a:uLnTx/>
                <a:uFillTx/>
                <a:latin typeface="Futura Ultra-Bold"/>
                <a:ea typeface="+mn-ea"/>
                <a:cs typeface="+mn-cs"/>
              </a:rPr>
              <a:t>EUDI Wallet o Portafoglio Europeo Digitale per aumentare l’interoperabilità e integrabilità dei servizi fiduciari </a:t>
            </a:r>
          </a:p>
        </p:txBody>
      </p:sp>
      <p:sp>
        <p:nvSpPr>
          <p:cNvPr id="31" name="Segnaposto numero diapositiva 30">
            <a:extLst>
              <a:ext uri="{FF2B5EF4-FFF2-40B4-BE49-F238E27FC236}">
                <a16:creationId xmlns:a16="http://schemas.microsoft.com/office/drawing/2014/main" id="{0D285C74-4F4B-05E0-40AB-F6DA76CE4F2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3FB499-3616-4964-A1E5-196AF0EFAFB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256" name="Titolo 1">
            <a:extLst>
              <a:ext uri="{FF2B5EF4-FFF2-40B4-BE49-F238E27FC236}">
                <a16:creationId xmlns:a16="http://schemas.microsoft.com/office/drawing/2014/main" id="{4BC87477-62D6-A78F-B699-6F74BF2FFA3A}"/>
              </a:ext>
            </a:extLst>
          </p:cNvPr>
          <p:cNvSpPr txBox="1">
            <a:spLocks noChangeArrowheads="1"/>
          </p:cNvSpPr>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it-IT" altLang="it-IT" sz="4400" b="0" i="0" u="none" strike="noStrike" kern="1200" cap="none" spc="0" normalizeH="0" baseline="0" noProof="0">
                <a:ln>
                  <a:noFill/>
                </a:ln>
                <a:solidFill>
                  <a:prstClr val="black"/>
                </a:solidFill>
                <a:effectLst/>
                <a:uLnTx/>
                <a:uFillTx/>
                <a:latin typeface="Calibri Light" panose="020F0302020204030204" pitchFamily="34" charset="0"/>
                <a:ea typeface="+mn-ea"/>
                <a:cs typeface="+mn-cs"/>
              </a:rPr>
              <a:t>EU Wallet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8">
            <a:extLst>
              <a:ext uri="{FF2B5EF4-FFF2-40B4-BE49-F238E27FC236}">
                <a16:creationId xmlns:a16="http://schemas.microsoft.com/office/drawing/2014/main" id="{B2F12437-BCBC-1C3A-6571-0F410315D404}"/>
              </a:ext>
            </a:extLst>
          </p:cNvPr>
          <p:cNvGrpSpPr>
            <a:grpSpLocks/>
          </p:cNvGrpSpPr>
          <p:nvPr/>
        </p:nvGrpSpPr>
        <p:grpSpPr bwMode="auto">
          <a:xfrm>
            <a:off x="0" y="2184400"/>
            <a:ext cx="7048500" cy="3733800"/>
            <a:chOff x="0" y="0"/>
            <a:chExt cx="14097000" cy="7466348"/>
          </a:xfrm>
        </p:grpSpPr>
        <p:sp>
          <p:nvSpPr>
            <p:cNvPr id="9" name="Freeform 9">
              <a:extLst>
                <a:ext uri="{FF2B5EF4-FFF2-40B4-BE49-F238E27FC236}">
                  <a16:creationId xmlns:a16="http://schemas.microsoft.com/office/drawing/2014/main" id="{88AE9ABC-4216-FF89-4499-8753BE3D1006}"/>
                </a:ext>
              </a:extLst>
            </p:cNvPr>
            <p:cNvSpPr/>
            <p:nvPr/>
          </p:nvSpPr>
          <p:spPr>
            <a:xfrm>
              <a:off x="0" y="0"/>
              <a:ext cx="14097000" cy="7466330"/>
            </a:xfrm>
            <a:custGeom>
              <a:avLst/>
              <a:gdLst/>
              <a:ahLst/>
              <a:cxnLst/>
              <a:rect l="l" t="t" r="r" b="b"/>
              <a:pathLst>
                <a:path w="14097000" h="7466330">
                  <a:moveTo>
                    <a:pt x="0" y="0"/>
                  </a:moveTo>
                  <a:lnTo>
                    <a:pt x="14097000" y="0"/>
                  </a:lnTo>
                  <a:lnTo>
                    <a:pt x="14097000" y="7466330"/>
                  </a:lnTo>
                  <a:lnTo>
                    <a:pt x="0" y="7466330"/>
                  </a:lnTo>
                  <a:close/>
                </a:path>
              </a:pathLst>
            </a:custGeom>
            <a:blipFill>
              <a:blip r:embed="rId2"/>
              <a:stretch>
                <a:fillRect t="-3069" b="-3069"/>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1267" name="Group 10">
            <a:extLst>
              <a:ext uri="{FF2B5EF4-FFF2-40B4-BE49-F238E27FC236}">
                <a16:creationId xmlns:a16="http://schemas.microsoft.com/office/drawing/2014/main" id="{8237F15F-7687-54C9-AF99-BFC12EE1FF9F}"/>
              </a:ext>
            </a:extLst>
          </p:cNvPr>
          <p:cNvGrpSpPr>
            <a:grpSpLocks/>
          </p:cNvGrpSpPr>
          <p:nvPr/>
        </p:nvGrpSpPr>
        <p:grpSpPr bwMode="auto">
          <a:xfrm>
            <a:off x="5943600" y="5211763"/>
            <a:ext cx="6248400" cy="685800"/>
            <a:chOff x="0" y="0"/>
            <a:chExt cx="12496802" cy="1371600"/>
          </a:xfrm>
        </p:grpSpPr>
        <p:sp>
          <p:nvSpPr>
            <p:cNvPr id="11280" name="Freeform 11">
              <a:extLst>
                <a:ext uri="{FF2B5EF4-FFF2-40B4-BE49-F238E27FC236}">
                  <a16:creationId xmlns:a16="http://schemas.microsoft.com/office/drawing/2014/main" id="{A03B0C2D-B4E3-28C0-E8FD-A89641BA30F4}"/>
                </a:ext>
              </a:extLst>
            </p:cNvPr>
            <p:cNvSpPr>
              <a:spLocks/>
            </p:cNvSpPr>
            <p:nvPr/>
          </p:nvSpPr>
          <p:spPr bwMode="auto">
            <a:xfrm>
              <a:off x="0" y="0"/>
              <a:ext cx="12496800" cy="1371600"/>
            </a:xfrm>
            <a:custGeom>
              <a:avLst/>
              <a:gdLst>
                <a:gd name="T0" fmla="*/ 0 w 12496800"/>
                <a:gd name="T1" fmla="*/ 0 h 1371600"/>
                <a:gd name="T2" fmla="*/ 12496800 w 12496800"/>
                <a:gd name="T3" fmla="*/ 0 h 1371600"/>
                <a:gd name="T4" fmla="*/ 12496800 w 12496800"/>
                <a:gd name="T5" fmla="*/ 1371600 h 1371600"/>
                <a:gd name="T6" fmla="*/ 0 w 12496800"/>
                <a:gd name="T7" fmla="*/ 1371600 h 1371600"/>
                <a:gd name="T8" fmla="*/ 0 w 12496800"/>
                <a:gd name="T9" fmla="*/ 0 h 137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96800" h="1371600">
                  <a:moveTo>
                    <a:pt x="0" y="0"/>
                  </a:moveTo>
                  <a:lnTo>
                    <a:pt x="12496800" y="0"/>
                  </a:lnTo>
                  <a:lnTo>
                    <a:pt x="12496800" y="1371600"/>
                  </a:lnTo>
                  <a:lnTo>
                    <a:pt x="0" y="1371600"/>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sp>
        <p:nvSpPr>
          <p:cNvPr id="11268" name="TextBox 12">
            <a:extLst>
              <a:ext uri="{FF2B5EF4-FFF2-40B4-BE49-F238E27FC236}">
                <a16:creationId xmlns:a16="http://schemas.microsoft.com/office/drawing/2014/main" id="{C561F3FB-BAA2-7FBB-99D7-2946F25EF579}"/>
              </a:ext>
            </a:extLst>
          </p:cNvPr>
          <p:cNvSpPr txBox="1">
            <a:spLocks noChangeArrowheads="1"/>
          </p:cNvSpPr>
          <p:nvPr/>
        </p:nvSpPr>
        <p:spPr bwMode="auto">
          <a:xfrm>
            <a:off x="685800" y="433388"/>
            <a:ext cx="4465638"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ts val="2875"/>
              </a:lnSpc>
              <a:spcBef>
                <a:spcPct val="0"/>
              </a:spcBef>
              <a:spcAft>
                <a:spcPct val="0"/>
              </a:spcAft>
              <a:buClrTx/>
              <a:buSzTx/>
              <a:buFontTx/>
              <a:buNone/>
              <a:tabLst/>
              <a:defRPr/>
            </a:pPr>
            <a:r>
              <a:rPr kumimoji="0" lang="en-US" altLang="it-IT" sz="2400" b="0" i="0" u="none" strike="noStrike" kern="1200" cap="none" spc="0" normalizeH="0" baseline="0" noProof="0">
                <a:ln>
                  <a:noFill/>
                </a:ln>
                <a:solidFill>
                  <a:srgbClr val="FFFFFF"/>
                </a:solidFill>
                <a:effectLst/>
                <a:uLnTx/>
                <a:uFillTx/>
                <a:latin typeface="Futura Ultra-Bold" charset="0"/>
                <a:ea typeface="+mn-ea"/>
                <a:cs typeface="+mn-cs"/>
              </a:rPr>
              <a:t>European Digital Identity</a:t>
            </a:r>
          </a:p>
        </p:txBody>
      </p:sp>
      <p:sp>
        <p:nvSpPr>
          <p:cNvPr id="15" name="TextBox 15">
            <a:extLst>
              <a:ext uri="{FF2B5EF4-FFF2-40B4-BE49-F238E27FC236}">
                <a16:creationId xmlns:a16="http://schemas.microsoft.com/office/drawing/2014/main" id="{21CAA2D8-92DF-CECB-5991-58E33061D9B4}"/>
              </a:ext>
            </a:extLst>
          </p:cNvPr>
          <p:cNvSpPr txBox="1"/>
          <p:nvPr/>
        </p:nvSpPr>
        <p:spPr>
          <a:xfrm>
            <a:off x="7759700" y="1682750"/>
            <a:ext cx="4171950" cy="998538"/>
          </a:xfrm>
          <a:prstGeom prst="rect">
            <a:avLst/>
          </a:prstGeom>
        </p:spPr>
        <p:txBody>
          <a:bodyPr lIns="0" tIns="0" rIns="0" bIns="0">
            <a:spAutoFit/>
          </a:bodyPr>
          <a:lstStyle/>
          <a:p>
            <a:pPr marL="0" marR="0" lvl="0" indent="0" algn="l" defTabSz="914400" rtl="0" eaLnBrk="0" fontAlgn="base" latinLnBrk="0" hangingPunct="0">
              <a:lnSpc>
                <a:spcPts val="1988"/>
              </a:lnSpc>
              <a:spcBef>
                <a:spcPct val="0"/>
              </a:spcBef>
              <a:spcAft>
                <a:spcPct val="0"/>
              </a:spcAft>
              <a:buClrTx/>
              <a:buSzTx/>
              <a:buFontTx/>
              <a:buNone/>
              <a:tabLst/>
              <a:defRPr/>
            </a:pPr>
            <a:r>
              <a:rPr kumimoji="0" lang="en-US" sz="1266" b="0" i="0" u="none" strike="noStrike" kern="1200" cap="none" spc="0" normalizeH="0" baseline="0" noProof="0">
                <a:ln>
                  <a:noFill/>
                </a:ln>
                <a:solidFill>
                  <a:srgbClr val="000000"/>
                </a:solidFill>
                <a:effectLst/>
                <a:uLnTx/>
                <a:uFillTx/>
                <a:latin typeface="Futura"/>
                <a:ea typeface="+mn-ea"/>
                <a:cs typeface="+mn-cs"/>
              </a:rPr>
              <a:t>“un mezzo di identificazione elettronica, che consente all’utente di conservare, gestire e convalidare in modo sicuro dati di </a:t>
            </a:r>
            <a:r>
              <a:rPr kumimoji="0" lang="en-US" sz="1266" b="0" i="0" u="none" strike="noStrike" kern="1200" cap="none" spc="0" normalizeH="0" baseline="0" noProof="0">
                <a:ln>
                  <a:noFill/>
                </a:ln>
                <a:solidFill>
                  <a:srgbClr val="000000"/>
                </a:solidFill>
                <a:effectLst/>
                <a:uLnTx/>
                <a:uFillTx/>
                <a:latin typeface="Futura Bold"/>
                <a:ea typeface="+mn-ea"/>
                <a:cs typeface="+mn-cs"/>
              </a:rPr>
              <a:t>identità personale</a:t>
            </a:r>
            <a:r>
              <a:rPr kumimoji="0" lang="en-US" sz="1266" b="0" i="0" u="none" strike="noStrike" kern="1200" cap="none" spc="0" normalizeH="0" baseline="0" noProof="0">
                <a:ln>
                  <a:noFill/>
                </a:ln>
                <a:solidFill>
                  <a:srgbClr val="000000"/>
                </a:solidFill>
                <a:effectLst/>
                <a:uLnTx/>
                <a:uFillTx/>
                <a:latin typeface="Futura"/>
                <a:ea typeface="+mn-ea"/>
                <a:cs typeface="+mn-cs"/>
              </a:rPr>
              <a:t> e attestati elettronici di attributi”</a:t>
            </a:r>
          </a:p>
        </p:txBody>
      </p:sp>
      <p:sp>
        <p:nvSpPr>
          <p:cNvPr id="11270" name="Freeform 16">
            <a:extLst>
              <a:ext uri="{FF2B5EF4-FFF2-40B4-BE49-F238E27FC236}">
                <a16:creationId xmlns:a16="http://schemas.microsoft.com/office/drawing/2014/main" id="{938A1D92-2681-DEC0-1D7F-1B33D6E2852E}"/>
              </a:ext>
            </a:extLst>
          </p:cNvPr>
          <p:cNvSpPr>
            <a:spLocks/>
          </p:cNvSpPr>
          <p:nvPr/>
        </p:nvSpPr>
        <p:spPr bwMode="auto">
          <a:xfrm>
            <a:off x="9596438" y="3303588"/>
            <a:ext cx="346075" cy="317500"/>
          </a:xfrm>
          <a:custGeom>
            <a:avLst/>
            <a:gdLst>
              <a:gd name="T0" fmla="*/ 0 w 518254"/>
              <a:gd name="T1" fmla="*/ 0 h 475852"/>
              <a:gd name="T2" fmla="*/ 103051 w 518254"/>
              <a:gd name="T3" fmla="*/ 0 h 475852"/>
              <a:gd name="T4" fmla="*/ 103051 w 518254"/>
              <a:gd name="T5" fmla="*/ 94310 h 475852"/>
              <a:gd name="T6" fmla="*/ 0 w 518254"/>
              <a:gd name="T7" fmla="*/ 94310 h 475852"/>
              <a:gd name="T8" fmla="*/ 0 w 518254"/>
              <a:gd name="T9" fmla="*/ 0 h 475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254" h="475852">
                <a:moveTo>
                  <a:pt x="0" y="0"/>
                </a:moveTo>
                <a:lnTo>
                  <a:pt x="518254" y="0"/>
                </a:lnTo>
                <a:lnTo>
                  <a:pt x="518254" y="475851"/>
                </a:lnTo>
                <a:lnTo>
                  <a:pt x="0" y="475851"/>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1271" name="Freeform 17">
            <a:extLst>
              <a:ext uri="{FF2B5EF4-FFF2-40B4-BE49-F238E27FC236}">
                <a16:creationId xmlns:a16="http://schemas.microsoft.com/office/drawing/2014/main" id="{788EF91C-8967-6B9A-F67A-EF0F74E9B473}"/>
              </a:ext>
            </a:extLst>
          </p:cNvPr>
          <p:cNvSpPr>
            <a:spLocks/>
          </p:cNvSpPr>
          <p:nvPr/>
        </p:nvSpPr>
        <p:spPr bwMode="auto">
          <a:xfrm flipV="1">
            <a:off x="9596438" y="3648075"/>
            <a:ext cx="346075" cy="317500"/>
          </a:xfrm>
          <a:custGeom>
            <a:avLst/>
            <a:gdLst>
              <a:gd name="T0" fmla="*/ 0 w 518254"/>
              <a:gd name="T1" fmla="*/ 94310 h 475852"/>
              <a:gd name="T2" fmla="*/ 103051 w 518254"/>
              <a:gd name="T3" fmla="*/ 94310 h 475852"/>
              <a:gd name="T4" fmla="*/ 103051 w 518254"/>
              <a:gd name="T5" fmla="*/ 0 h 475852"/>
              <a:gd name="T6" fmla="*/ 0 w 518254"/>
              <a:gd name="T7" fmla="*/ 0 h 475852"/>
              <a:gd name="T8" fmla="*/ 0 w 518254"/>
              <a:gd name="T9" fmla="*/ 94310 h 475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254" h="475852">
                <a:moveTo>
                  <a:pt x="0" y="475852"/>
                </a:moveTo>
                <a:lnTo>
                  <a:pt x="518254" y="475852"/>
                </a:lnTo>
                <a:lnTo>
                  <a:pt x="518254" y="0"/>
                </a:lnTo>
                <a:lnTo>
                  <a:pt x="0" y="0"/>
                </a:lnTo>
                <a:lnTo>
                  <a:pt x="0" y="475852"/>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1272" name="Freeform 18">
            <a:extLst>
              <a:ext uri="{FF2B5EF4-FFF2-40B4-BE49-F238E27FC236}">
                <a16:creationId xmlns:a16="http://schemas.microsoft.com/office/drawing/2014/main" id="{6E825B32-FDED-B4C2-05BC-EB40162B1753}"/>
              </a:ext>
            </a:extLst>
          </p:cNvPr>
          <p:cNvSpPr>
            <a:spLocks/>
          </p:cNvSpPr>
          <p:nvPr/>
        </p:nvSpPr>
        <p:spPr bwMode="auto">
          <a:xfrm flipH="1">
            <a:off x="9224963" y="3303588"/>
            <a:ext cx="344487" cy="317500"/>
          </a:xfrm>
          <a:custGeom>
            <a:avLst/>
            <a:gdLst>
              <a:gd name="T0" fmla="*/ 101173 w 518254"/>
              <a:gd name="T1" fmla="*/ 0 h 475852"/>
              <a:gd name="T2" fmla="*/ 0 w 518254"/>
              <a:gd name="T3" fmla="*/ 0 h 475852"/>
              <a:gd name="T4" fmla="*/ 0 w 518254"/>
              <a:gd name="T5" fmla="*/ 94310 h 475852"/>
              <a:gd name="T6" fmla="*/ 101173 w 518254"/>
              <a:gd name="T7" fmla="*/ 94310 h 475852"/>
              <a:gd name="T8" fmla="*/ 101173 w 518254"/>
              <a:gd name="T9" fmla="*/ 0 h 475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254" h="475852">
                <a:moveTo>
                  <a:pt x="518254" y="0"/>
                </a:moveTo>
                <a:lnTo>
                  <a:pt x="0" y="0"/>
                </a:lnTo>
                <a:lnTo>
                  <a:pt x="0" y="475851"/>
                </a:lnTo>
                <a:lnTo>
                  <a:pt x="518254" y="475851"/>
                </a:lnTo>
                <a:lnTo>
                  <a:pt x="518254"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1273" name="Freeform 19">
            <a:extLst>
              <a:ext uri="{FF2B5EF4-FFF2-40B4-BE49-F238E27FC236}">
                <a16:creationId xmlns:a16="http://schemas.microsoft.com/office/drawing/2014/main" id="{7D63906B-3580-754B-B6E6-5F73AD40934C}"/>
              </a:ext>
            </a:extLst>
          </p:cNvPr>
          <p:cNvSpPr>
            <a:spLocks/>
          </p:cNvSpPr>
          <p:nvPr/>
        </p:nvSpPr>
        <p:spPr bwMode="auto">
          <a:xfrm flipH="1" flipV="1">
            <a:off x="9224963" y="3648075"/>
            <a:ext cx="344487" cy="317500"/>
          </a:xfrm>
          <a:custGeom>
            <a:avLst/>
            <a:gdLst>
              <a:gd name="T0" fmla="*/ 101173 w 518254"/>
              <a:gd name="T1" fmla="*/ 94310 h 475852"/>
              <a:gd name="T2" fmla="*/ 0 w 518254"/>
              <a:gd name="T3" fmla="*/ 94310 h 475852"/>
              <a:gd name="T4" fmla="*/ 0 w 518254"/>
              <a:gd name="T5" fmla="*/ 0 h 475852"/>
              <a:gd name="T6" fmla="*/ 101173 w 518254"/>
              <a:gd name="T7" fmla="*/ 0 h 475852"/>
              <a:gd name="T8" fmla="*/ 101173 w 518254"/>
              <a:gd name="T9" fmla="*/ 94310 h 475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8254" h="475852">
                <a:moveTo>
                  <a:pt x="518254" y="475852"/>
                </a:moveTo>
                <a:lnTo>
                  <a:pt x="0" y="475852"/>
                </a:lnTo>
                <a:lnTo>
                  <a:pt x="0" y="0"/>
                </a:lnTo>
                <a:lnTo>
                  <a:pt x="518254" y="0"/>
                </a:lnTo>
                <a:lnTo>
                  <a:pt x="518254" y="475852"/>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20" name="TextBox 20">
            <a:extLst>
              <a:ext uri="{FF2B5EF4-FFF2-40B4-BE49-F238E27FC236}">
                <a16:creationId xmlns:a16="http://schemas.microsoft.com/office/drawing/2014/main" id="{E6D21B88-C546-9171-0D8D-EB748652209B}"/>
              </a:ext>
            </a:extLst>
          </p:cNvPr>
          <p:cNvSpPr txBox="1"/>
          <p:nvPr/>
        </p:nvSpPr>
        <p:spPr>
          <a:xfrm>
            <a:off x="7092950" y="3038475"/>
            <a:ext cx="1990725" cy="576263"/>
          </a:xfrm>
          <a:prstGeom prst="rect">
            <a:avLst/>
          </a:prstGeom>
        </p:spPr>
        <p:txBody>
          <a:bodyPr lIns="0" tIns="0" rIns="0" bIns="0">
            <a:spAutoFit/>
          </a:bodyPr>
          <a:lstStyle/>
          <a:p>
            <a:pPr marL="0" marR="0" lvl="0" indent="0" algn="ctr" defTabSz="914400" rtl="0" eaLnBrk="0" fontAlgn="base" latinLnBrk="0" hangingPunct="0">
              <a:lnSpc>
                <a:spcPts val="1520"/>
              </a:lnSpc>
              <a:spcBef>
                <a:spcPct val="0"/>
              </a:spcBef>
              <a:spcAft>
                <a:spcPct val="0"/>
              </a:spcAft>
              <a:buClrTx/>
              <a:buSzTx/>
              <a:buFontTx/>
              <a:buNone/>
              <a:tabLst/>
              <a:defRPr/>
            </a:pPr>
            <a:r>
              <a:rPr kumimoji="0" lang="en-US" sz="1267" b="0" i="0" u="none" strike="noStrike" kern="1200" cap="none" spc="0" normalizeH="0" baseline="0" noProof="0">
                <a:ln>
                  <a:noFill/>
                </a:ln>
                <a:solidFill>
                  <a:srgbClr val="000000"/>
                </a:solidFill>
                <a:effectLst/>
                <a:uLnTx/>
                <a:uFillTx/>
                <a:latin typeface="Futura"/>
                <a:ea typeface="+mn-ea"/>
                <a:cs typeface="+mn-cs"/>
              </a:rPr>
              <a:t>accesso  facile e sicuro a tutti i </a:t>
            </a:r>
            <a:r>
              <a:rPr kumimoji="0" lang="en-US" sz="1267" b="0" i="0" u="none" strike="noStrike" kern="1200" cap="none" spc="0" normalizeH="0" baseline="0" noProof="0">
                <a:ln>
                  <a:noFill/>
                </a:ln>
                <a:solidFill>
                  <a:srgbClr val="000000"/>
                </a:solidFill>
                <a:effectLst/>
                <a:uLnTx/>
                <a:uFillTx/>
                <a:latin typeface="Futura Bold"/>
                <a:ea typeface="+mn-ea"/>
                <a:cs typeface="+mn-cs"/>
              </a:rPr>
              <a:t>servizi pubblici e privati</a:t>
            </a:r>
            <a:r>
              <a:rPr kumimoji="0" lang="en-US" sz="1267" b="0" i="0" u="none" strike="noStrike" kern="1200" cap="none" spc="0" normalizeH="0" baseline="0" noProof="0">
                <a:ln>
                  <a:noFill/>
                </a:ln>
                <a:solidFill>
                  <a:srgbClr val="000000"/>
                </a:solidFill>
                <a:effectLst/>
                <a:uLnTx/>
                <a:uFillTx/>
                <a:latin typeface="Futura"/>
                <a:ea typeface="+mn-ea"/>
                <a:cs typeface="+mn-cs"/>
              </a:rPr>
              <a:t> a livello europeo </a:t>
            </a:r>
          </a:p>
        </p:txBody>
      </p:sp>
      <p:sp>
        <p:nvSpPr>
          <p:cNvPr id="21" name="TextBox 21">
            <a:extLst>
              <a:ext uri="{FF2B5EF4-FFF2-40B4-BE49-F238E27FC236}">
                <a16:creationId xmlns:a16="http://schemas.microsoft.com/office/drawing/2014/main" id="{57E7A937-778D-D757-C03D-B74D5FC85C13}"/>
              </a:ext>
            </a:extLst>
          </p:cNvPr>
          <p:cNvSpPr txBox="1"/>
          <p:nvPr/>
        </p:nvSpPr>
        <p:spPr>
          <a:xfrm>
            <a:off x="10039350" y="3213100"/>
            <a:ext cx="1990725" cy="192088"/>
          </a:xfrm>
          <a:prstGeom prst="rect">
            <a:avLst/>
          </a:prstGeom>
        </p:spPr>
        <p:txBody>
          <a:bodyPr lIns="0" tIns="0" rIns="0" bIns="0">
            <a:spAutoFit/>
          </a:bodyPr>
          <a:lstStyle/>
          <a:p>
            <a:pPr marL="0" marR="0" lvl="0" indent="0" algn="ctr" defTabSz="914400" rtl="0" eaLnBrk="0" fontAlgn="base" latinLnBrk="0" hangingPunct="0">
              <a:lnSpc>
                <a:spcPts val="1520"/>
              </a:lnSpc>
              <a:spcBef>
                <a:spcPct val="0"/>
              </a:spcBef>
              <a:spcAft>
                <a:spcPct val="0"/>
              </a:spcAft>
              <a:buClrTx/>
              <a:buSzTx/>
              <a:buFontTx/>
              <a:buNone/>
              <a:tabLst/>
              <a:defRPr/>
            </a:pPr>
            <a:r>
              <a:rPr kumimoji="0" lang="en-US" sz="1267" b="0" i="0" u="none" strike="noStrike" kern="1200" cap="none" spc="0" normalizeH="0" baseline="0" noProof="0">
                <a:ln>
                  <a:noFill/>
                </a:ln>
                <a:solidFill>
                  <a:srgbClr val="000000"/>
                </a:solidFill>
                <a:effectLst/>
                <a:uLnTx/>
                <a:uFillTx/>
                <a:latin typeface="Futura Bold"/>
                <a:ea typeface="+mn-ea"/>
                <a:cs typeface="+mn-cs"/>
              </a:rPr>
              <a:t>firma</a:t>
            </a:r>
            <a:r>
              <a:rPr kumimoji="0" lang="en-US" sz="1267" b="0" i="0" u="none" strike="noStrike" kern="1200" cap="none" spc="0" normalizeH="0" baseline="0" noProof="0">
                <a:ln>
                  <a:noFill/>
                </a:ln>
                <a:solidFill>
                  <a:srgbClr val="000000"/>
                </a:solidFill>
                <a:effectLst/>
                <a:uLnTx/>
                <a:uFillTx/>
                <a:latin typeface="Futura"/>
                <a:ea typeface="+mn-ea"/>
                <a:cs typeface="+mn-cs"/>
              </a:rPr>
              <a:t> elettronica digitale</a:t>
            </a:r>
          </a:p>
        </p:txBody>
      </p:sp>
      <p:sp>
        <p:nvSpPr>
          <p:cNvPr id="22" name="TextBox 22">
            <a:extLst>
              <a:ext uri="{FF2B5EF4-FFF2-40B4-BE49-F238E27FC236}">
                <a16:creationId xmlns:a16="http://schemas.microsoft.com/office/drawing/2014/main" id="{F4A2D73D-9F0E-9F4A-0E49-126ED1BD992B}"/>
              </a:ext>
            </a:extLst>
          </p:cNvPr>
          <p:cNvSpPr txBox="1"/>
          <p:nvPr/>
        </p:nvSpPr>
        <p:spPr>
          <a:xfrm>
            <a:off x="7135813" y="3781425"/>
            <a:ext cx="1990725" cy="576263"/>
          </a:xfrm>
          <a:prstGeom prst="rect">
            <a:avLst/>
          </a:prstGeom>
        </p:spPr>
        <p:txBody>
          <a:bodyPr lIns="0" tIns="0" rIns="0" bIns="0">
            <a:spAutoFit/>
          </a:bodyPr>
          <a:lstStyle/>
          <a:p>
            <a:pPr marL="0" marR="0" lvl="0" indent="0" algn="ctr" defTabSz="914400" rtl="0" eaLnBrk="0" fontAlgn="base" latinLnBrk="0" hangingPunct="0">
              <a:lnSpc>
                <a:spcPts val="1520"/>
              </a:lnSpc>
              <a:spcBef>
                <a:spcPct val="0"/>
              </a:spcBef>
              <a:spcAft>
                <a:spcPct val="0"/>
              </a:spcAft>
              <a:buClrTx/>
              <a:buSzTx/>
              <a:buFontTx/>
              <a:buNone/>
              <a:tabLst/>
              <a:defRPr/>
            </a:pPr>
            <a:r>
              <a:rPr kumimoji="0" lang="en-US" sz="1267" b="0" i="0" u="none" strike="noStrike" kern="1200" cap="none" spc="0" normalizeH="0" baseline="0" noProof="0">
                <a:ln>
                  <a:noFill/>
                </a:ln>
                <a:solidFill>
                  <a:srgbClr val="000000"/>
                </a:solidFill>
                <a:effectLst/>
                <a:uLnTx/>
                <a:uFillTx/>
                <a:latin typeface="Futura"/>
                <a:ea typeface="+mn-ea"/>
                <a:cs typeface="+mn-cs"/>
              </a:rPr>
              <a:t>gestione libera ed esclusiva per </a:t>
            </a:r>
            <a:r>
              <a:rPr kumimoji="0" lang="en-US" sz="1267" b="0" i="0" u="none" strike="noStrike" kern="1200" cap="none" spc="0" normalizeH="0" baseline="0" noProof="0">
                <a:ln>
                  <a:noFill/>
                </a:ln>
                <a:solidFill>
                  <a:srgbClr val="000000"/>
                </a:solidFill>
                <a:effectLst/>
                <a:uLnTx/>
                <a:uFillTx/>
                <a:latin typeface="Futura Bold"/>
                <a:ea typeface="+mn-ea"/>
                <a:cs typeface="+mn-cs"/>
              </a:rPr>
              <a:t>l’utente</a:t>
            </a:r>
            <a:r>
              <a:rPr kumimoji="0" lang="en-US" sz="1267" b="0" i="0" u="none" strike="noStrike" kern="1200" cap="none" spc="0" normalizeH="0" baseline="0" noProof="0">
                <a:ln>
                  <a:noFill/>
                </a:ln>
                <a:solidFill>
                  <a:srgbClr val="000000"/>
                </a:solidFill>
                <a:effectLst/>
                <a:uLnTx/>
                <a:uFillTx/>
                <a:latin typeface="Futura"/>
                <a:ea typeface="+mn-ea"/>
                <a:cs typeface="+mn-cs"/>
              </a:rPr>
              <a:t> dei propri dati identificativi</a:t>
            </a:r>
          </a:p>
        </p:txBody>
      </p:sp>
      <p:sp>
        <p:nvSpPr>
          <p:cNvPr id="23" name="TextBox 23">
            <a:extLst>
              <a:ext uri="{FF2B5EF4-FFF2-40B4-BE49-F238E27FC236}">
                <a16:creationId xmlns:a16="http://schemas.microsoft.com/office/drawing/2014/main" id="{1D4E787D-02CD-793B-4136-A106469117F3}"/>
              </a:ext>
            </a:extLst>
          </p:cNvPr>
          <p:cNvSpPr txBox="1"/>
          <p:nvPr/>
        </p:nvSpPr>
        <p:spPr>
          <a:xfrm>
            <a:off x="10083800" y="3590925"/>
            <a:ext cx="1990725" cy="962025"/>
          </a:xfrm>
          <a:prstGeom prst="rect">
            <a:avLst/>
          </a:prstGeom>
        </p:spPr>
        <p:txBody>
          <a:bodyPr lIns="0" tIns="0" rIns="0" bIns="0">
            <a:spAutoFit/>
          </a:bodyPr>
          <a:lstStyle/>
          <a:p>
            <a:pPr marL="0" marR="0" lvl="0" indent="0" algn="ctr" defTabSz="914400" rtl="0" eaLnBrk="0" fontAlgn="base" latinLnBrk="0" hangingPunct="0">
              <a:lnSpc>
                <a:spcPts val="1520"/>
              </a:lnSpc>
              <a:spcBef>
                <a:spcPct val="0"/>
              </a:spcBef>
              <a:spcAft>
                <a:spcPct val="0"/>
              </a:spcAft>
              <a:buClrTx/>
              <a:buSzTx/>
              <a:buFontTx/>
              <a:buNone/>
              <a:tabLst/>
              <a:defRPr/>
            </a:pPr>
            <a:r>
              <a:rPr kumimoji="0" lang="en-US" sz="1267" b="0" i="0" u="none" strike="noStrike" kern="1200" cap="none" spc="0" normalizeH="0" baseline="0" noProof="0">
                <a:ln>
                  <a:noFill/>
                </a:ln>
                <a:solidFill>
                  <a:srgbClr val="000000"/>
                </a:solidFill>
                <a:effectLst/>
                <a:uLnTx/>
                <a:uFillTx/>
                <a:latin typeface="Futura"/>
                <a:ea typeface="+mn-ea"/>
                <a:cs typeface="+mn-cs"/>
              </a:rPr>
              <a:t>uso </a:t>
            </a:r>
            <a:r>
              <a:rPr kumimoji="0" lang="en-US" sz="1267" b="0" i="0" u="none" strike="noStrike" kern="1200" cap="none" spc="0" normalizeH="0" baseline="0" noProof="0">
                <a:ln>
                  <a:noFill/>
                </a:ln>
                <a:solidFill>
                  <a:srgbClr val="000000"/>
                </a:solidFill>
                <a:effectLst/>
                <a:uLnTx/>
                <a:uFillTx/>
                <a:latin typeface="Futura Bold"/>
                <a:ea typeface="+mn-ea"/>
                <a:cs typeface="+mn-cs"/>
              </a:rPr>
              <a:t>facoltativo</a:t>
            </a:r>
            <a:r>
              <a:rPr kumimoji="0" lang="en-US" sz="1267" b="0" i="0" u="none" strike="noStrike" kern="1200" cap="none" spc="0" normalizeH="0" baseline="0" noProof="0">
                <a:ln>
                  <a:noFill/>
                </a:ln>
                <a:solidFill>
                  <a:srgbClr val="000000"/>
                </a:solidFill>
                <a:effectLst/>
                <a:uLnTx/>
                <a:uFillTx/>
                <a:latin typeface="Futura"/>
                <a:ea typeface="+mn-ea"/>
                <a:cs typeface="+mn-cs"/>
              </a:rPr>
              <a:t>, non limita la possibilità di accedere ai servizi con i mezzi di identificazione e autenticazione già esistenti</a:t>
            </a:r>
          </a:p>
        </p:txBody>
      </p:sp>
      <p:sp>
        <p:nvSpPr>
          <p:cNvPr id="24" name="Segnaposto numero diapositiva 23">
            <a:extLst>
              <a:ext uri="{FF2B5EF4-FFF2-40B4-BE49-F238E27FC236}">
                <a16:creationId xmlns:a16="http://schemas.microsoft.com/office/drawing/2014/main" id="{E2707E6E-9615-E81A-EB84-3A41D42E6AD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4B566F-92A7-45B6-8E41-51AD4C36573B}"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1279" name="Titolo 1">
            <a:extLst>
              <a:ext uri="{FF2B5EF4-FFF2-40B4-BE49-F238E27FC236}">
                <a16:creationId xmlns:a16="http://schemas.microsoft.com/office/drawing/2014/main" id="{3EA02FB8-592B-BA03-CF39-ED55A772D8F8}"/>
              </a:ext>
            </a:extLst>
          </p:cNvPr>
          <p:cNvSpPr txBox="1">
            <a:spLocks noChangeArrowheads="1"/>
          </p:cNvSpPr>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it-IT" altLang="it-IT" sz="4400" b="0" i="0" u="none" strike="noStrike" kern="1200" cap="none" spc="0" normalizeH="0" baseline="0" noProof="0">
                <a:ln>
                  <a:noFill/>
                </a:ln>
                <a:solidFill>
                  <a:prstClr val="black"/>
                </a:solidFill>
                <a:effectLst/>
                <a:uLnTx/>
                <a:uFillTx/>
                <a:latin typeface="Calibri Light" panose="020F0302020204030204" pitchFamily="34" charset="0"/>
                <a:ea typeface="+mn-ea"/>
                <a:cs typeface="+mn-cs"/>
              </a:rPr>
              <a:t>Struttura dell’EU Wallet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a:extLst>
              <a:ext uri="{FF2B5EF4-FFF2-40B4-BE49-F238E27FC236}">
                <a16:creationId xmlns:a16="http://schemas.microsoft.com/office/drawing/2014/main" id="{1B735B8D-37E6-3464-3B8A-806A1E3DC0BD}"/>
              </a:ext>
            </a:extLst>
          </p:cNvPr>
          <p:cNvSpPr>
            <a:spLocks noGrp="1" noChangeArrowheads="1"/>
          </p:cNvSpPr>
          <p:nvPr>
            <p:ph type="title"/>
          </p:nvPr>
        </p:nvSpPr>
        <p:spPr/>
        <p:txBody>
          <a:bodyPr/>
          <a:lstStyle/>
          <a:p>
            <a:r>
              <a:rPr lang="it-IT" altLang="it-IT"/>
              <a:t>ID Strategie digitali in Europa e risultati</a:t>
            </a:r>
          </a:p>
        </p:txBody>
      </p:sp>
      <p:pic>
        <p:nvPicPr>
          <p:cNvPr id="12291" name="Immagine 3">
            <a:extLst>
              <a:ext uri="{FF2B5EF4-FFF2-40B4-BE49-F238E27FC236}">
                <a16:creationId xmlns:a16="http://schemas.microsoft.com/office/drawing/2014/main" id="{191ADEBE-7648-92F1-CD26-336859A293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81125"/>
            <a:ext cx="11104563"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numero diapositiva 1">
            <a:extLst>
              <a:ext uri="{FF2B5EF4-FFF2-40B4-BE49-F238E27FC236}">
                <a16:creationId xmlns:a16="http://schemas.microsoft.com/office/drawing/2014/main" id="{AAE66595-0E9F-16FE-FEB5-98C7B05AB2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6F28AC-DB53-4331-8B78-B6DD680A9EC9}" type="slidenum">
              <a:rPr kumimoji="0" lang="it-IT"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t-IT"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a:extLst>
              <a:ext uri="{FF2B5EF4-FFF2-40B4-BE49-F238E27FC236}">
                <a16:creationId xmlns:a16="http://schemas.microsoft.com/office/drawing/2014/main" id="{4ED7B09E-5418-3622-ED84-5FD2611817F7}"/>
              </a:ext>
            </a:extLst>
          </p:cNvPr>
          <p:cNvSpPr>
            <a:spLocks noGrp="1" noChangeArrowheads="1"/>
          </p:cNvSpPr>
          <p:nvPr>
            <p:ph type="title"/>
          </p:nvPr>
        </p:nvSpPr>
        <p:spPr/>
        <p:txBody>
          <a:bodyPr/>
          <a:lstStyle/>
          <a:p>
            <a:r>
              <a:rPr lang="it-IT" altLang="it-IT"/>
              <a:t>L’evoluzione dei sistemi italiani di ID Wallet</a:t>
            </a:r>
          </a:p>
        </p:txBody>
      </p:sp>
      <p:sp>
        <p:nvSpPr>
          <p:cNvPr id="3" name="Segnaposto numero diapositiva 2">
            <a:extLst>
              <a:ext uri="{FF2B5EF4-FFF2-40B4-BE49-F238E27FC236}">
                <a16:creationId xmlns:a16="http://schemas.microsoft.com/office/drawing/2014/main" id="{09388616-34BB-0081-95E2-9CB01FC69E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079A73-9AED-461F-BE56-D6261A75C7F3}" type="slidenum">
              <a:rPr kumimoji="0" lang="it-IT"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t-IT"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3316" name="Immagine 4">
            <a:extLst>
              <a:ext uri="{FF2B5EF4-FFF2-40B4-BE49-F238E27FC236}">
                <a16:creationId xmlns:a16="http://schemas.microsoft.com/office/drawing/2014/main" id="{0FDED084-4775-E24C-9B24-64F136B066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1819275"/>
            <a:ext cx="10677525"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a:extLst>
              <a:ext uri="{FF2B5EF4-FFF2-40B4-BE49-F238E27FC236}">
                <a16:creationId xmlns:a16="http://schemas.microsoft.com/office/drawing/2014/main" id="{DA619103-9893-6D05-AB7A-7C6618347958}"/>
              </a:ext>
            </a:extLst>
          </p:cNvPr>
          <p:cNvSpPr>
            <a:spLocks noGrp="1" noChangeArrowheads="1"/>
          </p:cNvSpPr>
          <p:nvPr>
            <p:ph type="title"/>
          </p:nvPr>
        </p:nvSpPr>
        <p:spPr/>
        <p:txBody>
          <a:bodyPr/>
          <a:lstStyle/>
          <a:p>
            <a:r>
              <a:rPr lang="it-IT" altLang="it-IT"/>
              <a:t>L’evoluzione dei sistemi italiani di ID Wallet</a:t>
            </a:r>
          </a:p>
        </p:txBody>
      </p:sp>
      <p:sp>
        <p:nvSpPr>
          <p:cNvPr id="3" name="Segnaposto numero diapositiva 2">
            <a:extLst>
              <a:ext uri="{FF2B5EF4-FFF2-40B4-BE49-F238E27FC236}">
                <a16:creationId xmlns:a16="http://schemas.microsoft.com/office/drawing/2014/main" id="{0A1AB732-F5BB-0C50-DE8C-3A192707B2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B7D444-899A-43FC-8CC9-90AA01E69B3B}" type="slidenum">
              <a:rPr kumimoji="0" lang="it-IT"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t-IT"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4340" name="Immagine 4">
            <a:extLst>
              <a:ext uri="{FF2B5EF4-FFF2-40B4-BE49-F238E27FC236}">
                <a16:creationId xmlns:a16="http://schemas.microsoft.com/office/drawing/2014/main" id="{FE84CBDF-2190-156A-C21C-B8BA2CDAB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50" y="1808163"/>
            <a:ext cx="11090275" cy="454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6">
            <a:extLst>
              <a:ext uri="{FF2B5EF4-FFF2-40B4-BE49-F238E27FC236}">
                <a16:creationId xmlns:a16="http://schemas.microsoft.com/office/drawing/2014/main" id="{6F86B348-51BB-61A7-F4D9-058EA75814D2}"/>
              </a:ext>
            </a:extLst>
          </p:cNvPr>
          <p:cNvGrpSpPr>
            <a:grpSpLocks/>
          </p:cNvGrpSpPr>
          <p:nvPr/>
        </p:nvGrpSpPr>
        <p:grpSpPr bwMode="auto">
          <a:xfrm>
            <a:off x="5319713" y="304800"/>
            <a:ext cx="720725" cy="720725"/>
            <a:chOff x="0" y="0"/>
            <a:chExt cx="1442472" cy="1442468"/>
          </a:xfrm>
        </p:grpSpPr>
        <p:sp>
          <p:nvSpPr>
            <p:cNvPr id="15378" name="Freeform 7">
              <a:extLst>
                <a:ext uri="{FF2B5EF4-FFF2-40B4-BE49-F238E27FC236}">
                  <a16:creationId xmlns:a16="http://schemas.microsoft.com/office/drawing/2014/main" id="{041E813D-4C3C-D13D-08F5-8A14801B31B4}"/>
                </a:ext>
              </a:extLst>
            </p:cNvPr>
            <p:cNvSpPr>
              <a:spLocks/>
            </p:cNvSpPr>
            <p:nvPr/>
          </p:nvSpPr>
          <p:spPr bwMode="auto">
            <a:xfrm>
              <a:off x="0" y="0"/>
              <a:ext cx="1442466" cy="1442466"/>
            </a:xfrm>
            <a:custGeom>
              <a:avLst/>
              <a:gdLst>
                <a:gd name="T0" fmla="*/ 0 w 1442466"/>
                <a:gd name="T1" fmla="*/ 721233 h 1442466"/>
                <a:gd name="T2" fmla="*/ 721233 w 1442466"/>
                <a:gd name="T3" fmla="*/ 1442466 h 1442466"/>
                <a:gd name="T4" fmla="*/ 1442466 w 1442466"/>
                <a:gd name="T5" fmla="*/ 721233 h 1442466"/>
                <a:gd name="T6" fmla="*/ 721233 w 1442466"/>
                <a:gd name="T7" fmla="*/ 0 h 1442466"/>
                <a:gd name="T8" fmla="*/ 0 w 1442466"/>
                <a:gd name="T9" fmla="*/ 721233 h 14424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42466" h="1442466">
                  <a:moveTo>
                    <a:pt x="0" y="721233"/>
                  </a:moveTo>
                  <a:cubicBezTo>
                    <a:pt x="0" y="1119505"/>
                    <a:pt x="322961" y="1442466"/>
                    <a:pt x="721233" y="1442466"/>
                  </a:cubicBezTo>
                  <a:cubicBezTo>
                    <a:pt x="1119505" y="1442466"/>
                    <a:pt x="1442466" y="1119505"/>
                    <a:pt x="1442466" y="721233"/>
                  </a:cubicBezTo>
                  <a:cubicBezTo>
                    <a:pt x="1442466" y="322961"/>
                    <a:pt x="1119505" y="0"/>
                    <a:pt x="721233" y="0"/>
                  </a:cubicBezTo>
                  <a:cubicBezTo>
                    <a:pt x="322961" y="0"/>
                    <a:pt x="0" y="322961"/>
                    <a:pt x="0" y="7212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5363" name="Group 8">
            <a:extLst>
              <a:ext uri="{FF2B5EF4-FFF2-40B4-BE49-F238E27FC236}">
                <a16:creationId xmlns:a16="http://schemas.microsoft.com/office/drawing/2014/main" id="{DC513CA0-E269-BC61-D390-8B39210F658F}"/>
              </a:ext>
            </a:extLst>
          </p:cNvPr>
          <p:cNvGrpSpPr>
            <a:grpSpLocks/>
          </p:cNvGrpSpPr>
          <p:nvPr/>
        </p:nvGrpSpPr>
        <p:grpSpPr bwMode="auto">
          <a:xfrm>
            <a:off x="9050338" y="2184400"/>
            <a:ext cx="2446337" cy="3733800"/>
            <a:chOff x="0" y="0"/>
            <a:chExt cx="4894017" cy="7466348"/>
          </a:xfrm>
        </p:grpSpPr>
        <p:sp>
          <p:nvSpPr>
            <p:cNvPr id="9" name="Freeform 9">
              <a:extLst>
                <a:ext uri="{FF2B5EF4-FFF2-40B4-BE49-F238E27FC236}">
                  <a16:creationId xmlns:a16="http://schemas.microsoft.com/office/drawing/2014/main" id="{6D1CAF7D-40D9-24A4-00C1-AEF5B953DD7D}"/>
                </a:ext>
              </a:extLst>
            </p:cNvPr>
            <p:cNvSpPr/>
            <p:nvPr/>
          </p:nvSpPr>
          <p:spPr>
            <a:xfrm>
              <a:off x="0" y="0"/>
              <a:ext cx="4894017" cy="7466330"/>
            </a:xfrm>
            <a:custGeom>
              <a:avLst/>
              <a:gdLst/>
              <a:ahLst/>
              <a:cxnLst/>
              <a:rect l="l" t="t" r="r" b="b"/>
              <a:pathLst>
                <a:path w="4894017" h="7466330">
                  <a:moveTo>
                    <a:pt x="0" y="0"/>
                  </a:moveTo>
                  <a:lnTo>
                    <a:pt x="4894017" y="0"/>
                  </a:lnTo>
                  <a:lnTo>
                    <a:pt x="4894017" y="7466330"/>
                  </a:lnTo>
                  <a:lnTo>
                    <a:pt x="0" y="7466330"/>
                  </a:lnTo>
                  <a:close/>
                </a:path>
              </a:pathLst>
            </a:custGeom>
            <a:blipFill>
              <a:blip r:embed="rId2"/>
              <a:stretch>
                <a:fillRect l="-821" r="-821"/>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5364" name="Group 10">
            <a:extLst>
              <a:ext uri="{FF2B5EF4-FFF2-40B4-BE49-F238E27FC236}">
                <a16:creationId xmlns:a16="http://schemas.microsoft.com/office/drawing/2014/main" id="{DFF706D1-2AE0-5C65-4A52-F12653F33B23}"/>
              </a:ext>
            </a:extLst>
          </p:cNvPr>
          <p:cNvGrpSpPr>
            <a:grpSpLocks/>
          </p:cNvGrpSpPr>
          <p:nvPr/>
        </p:nvGrpSpPr>
        <p:grpSpPr bwMode="auto">
          <a:xfrm>
            <a:off x="695325" y="2184400"/>
            <a:ext cx="5400675" cy="3733800"/>
            <a:chOff x="0" y="0"/>
            <a:chExt cx="10801350" cy="7466348"/>
          </a:xfrm>
        </p:grpSpPr>
        <p:sp>
          <p:nvSpPr>
            <p:cNvPr id="15374" name="Freeform 11">
              <a:extLst>
                <a:ext uri="{FF2B5EF4-FFF2-40B4-BE49-F238E27FC236}">
                  <a16:creationId xmlns:a16="http://schemas.microsoft.com/office/drawing/2014/main" id="{ACA98E13-46E1-062E-915A-81FD28B15E52}"/>
                </a:ext>
              </a:extLst>
            </p:cNvPr>
            <p:cNvSpPr>
              <a:spLocks/>
            </p:cNvSpPr>
            <p:nvPr/>
          </p:nvSpPr>
          <p:spPr bwMode="auto">
            <a:xfrm>
              <a:off x="0" y="0"/>
              <a:ext cx="10801350" cy="7466330"/>
            </a:xfrm>
            <a:custGeom>
              <a:avLst/>
              <a:gdLst>
                <a:gd name="T0" fmla="*/ 0 w 10801350"/>
                <a:gd name="T1" fmla="*/ 0 h 7466330"/>
                <a:gd name="T2" fmla="*/ 10801350 w 10801350"/>
                <a:gd name="T3" fmla="*/ 0 h 7466330"/>
                <a:gd name="T4" fmla="*/ 10801350 w 10801350"/>
                <a:gd name="T5" fmla="*/ 7466330 h 7466330"/>
                <a:gd name="T6" fmla="*/ 0 w 10801350"/>
                <a:gd name="T7" fmla="*/ 7466330 h 7466330"/>
                <a:gd name="T8" fmla="*/ 0 w 10801350"/>
                <a:gd name="T9" fmla="*/ 0 h 74663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01350" h="7466330">
                  <a:moveTo>
                    <a:pt x="0" y="0"/>
                  </a:moveTo>
                  <a:lnTo>
                    <a:pt x="10801350" y="0"/>
                  </a:lnTo>
                  <a:lnTo>
                    <a:pt x="10801350" y="7466330"/>
                  </a:lnTo>
                  <a:lnTo>
                    <a:pt x="0" y="7466330"/>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5365" name="Group 12">
            <a:extLst>
              <a:ext uri="{FF2B5EF4-FFF2-40B4-BE49-F238E27FC236}">
                <a16:creationId xmlns:a16="http://schemas.microsoft.com/office/drawing/2014/main" id="{933CA3A3-5636-7987-E6E7-483A81CDEA50}"/>
              </a:ext>
            </a:extLst>
          </p:cNvPr>
          <p:cNvGrpSpPr>
            <a:grpSpLocks/>
          </p:cNvGrpSpPr>
          <p:nvPr/>
        </p:nvGrpSpPr>
        <p:grpSpPr bwMode="auto">
          <a:xfrm>
            <a:off x="6350000" y="2184400"/>
            <a:ext cx="2446338" cy="3733800"/>
            <a:chOff x="0" y="0"/>
            <a:chExt cx="4894017" cy="7466348"/>
          </a:xfrm>
        </p:grpSpPr>
        <p:sp>
          <p:nvSpPr>
            <p:cNvPr id="13" name="Freeform 13">
              <a:extLst>
                <a:ext uri="{FF2B5EF4-FFF2-40B4-BE49-F238E27FC236}">
                  <a16:creationId xmlns:a16="http://schemas.microsoft.com/office/drawing/2014/main" id="{4E65AF59-E084-5CAA-ED88-E565C4CAB011}"/>
                </a:ext>
              </a:extLst>
            </p:cNvPr>
            <p:cNvSpPr/>
            <p:nvPr/>
          </p:nvSpPr>
          <p:spPr>
            <a:xfrm>
              <a:off x="0" y="0"/>
              <a:ext cx="4894017" cy="7466330"/>
            </a:xfrm>
            <a:custGeom>
              <a:avLst/>
              <a:gdLst/>
              <a:ahLst/>
              <a:cxnLst/>
              <a:rect l="l" t="t" r="r" b="b"/>
              <a:pathLst>
                <a:path w="4894017" h="7466330">
                  <a:moveTo>
                    <a:pt x="0" y="0"/>
                  </a:moveTo>
                  <a:lnTo>
                    <a:pt x="4894017" y="0"/>
                  </a:lnTo>
                  <a:lnTo>
                    <a:pt x="4894017" y="7466330"/>
                  </a:lnTo>
                  <a:lnTo>
                    <a:pt x="0" y="7466330"/>
                  </a:lnTo>
                  <a:close/>
                </a:path>
              </a:pathLst>
            </a:custGeom>
            <a:blipFill>
              <a:blip r:embed="rId3"/>
              <a:stretch>
                <a:fillRect l="-69794" r="-12185"/>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sp>
        <p:nvSpPr>
          <p:cNvPr id="15366" name="TextBox 14">
            <a:extLst>
              <a:ext uri="{FF2B5EF4-FFF2-40B4-BE49-F238E27FC236}">
                <a16:creationId xmlns:a16="http://schemas.microsoft.com/office/drawing/2014/main" id="{F22F7D30-E2E6-FDB2-F1D3-D0DC011E52FA}"/>
              </a:ext>
            </a:extLst>
          </p:cNvPr>
          <p:cNvSpPr txBox="1">
            <a:spLocks noChangeArrowheads="1"/>
          </p:cNvSpPr>
          <p:nvPr/>
        </p:nvSpPr>
        <p:spPr bwMode="auto">
          <a:xfrm>
            <a:off x="685800" y="433388"/>
            <a:ext cx="4465638"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ts val="2875"/>
              </a:lnSpc>
              <a:spcBef>
                <a:spcPct val="0"/>
              </a:spcBef>
              <a:spcAft>
                <a:spcPct val="0"/>
              </a:spcAft>
              <a:buClrTx/>
              <a:buSzTx/>
              <a:buFontTx/>
              <a:buNone/>
              <a:tabLst/>
              <a:defRPr/>
            </a:pPr>
            <a:r>
              <a:rPr kumimoji="0" lang="en-US" altLang="it-IT" sz="2400" b="0" i="0" u="none" strike="noStrike" kern="1200" cap="none" spc="0" normalizeH="0" baseline="0" noProof="0">
                <a:ln>
                  <a:noFill/>
                </a:ln>
                <a:solidFill>
                  <a:srgbClr val="FFFFFF"/>
                </a:solidFill>
                <a:effectLst/>
                <a:uLnTx/>
                <a:uFillTx/>
                <a:latin typeface="Futura Ultra-Bold" charset="0"/>
                <a:ea typeface="+mn-ea"/>
                <a:cs typeface="+mn-cs"/>
              </a:rPr>
              <a:t>IT Wallet</a:t>
            </a:r>
          </a:p>
        </p:txBody>
      </p:sp>
      <p:sp>
        <p:nvSpPr>
          <p:cNvPr id="15367" name="TextBox 16">
            <a:extLst>
              <a:ext uri="{FF2B5EF4-FFF2-40B4-BE49-F238E27FC236}">
                <a16:creationId xmlns:a16="http://schemas.microsoft.com/office/drawing/2014/main" id="{93CC6D43-D665-C1D8-B0BB-C13356B1F523}"/>
              </a:ext>
            </a:extLst>
          </p:cNvPr>
          <p:cNvSpPr txBox="1">
            <a:spLocks noChangeArrowheads="1"/>
          </p:cNvSpPr>
          <p:nvPr/>
        </p:nvSpPr>
        <p:spPr bwMode="auto">
          <a:xfrm>
            <a:off x="1041400" y="2568575"/>
            <a:ext cx="3592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ts val="2400"/>
              </a:lnSpc>
              <a:spcBef>
                <a:spcPct val="0"/>
              </a:spcBef>
              <a:spcAft>
                <a:spcPct val="0"/>
              </a:spcAft>
              <a:buClrTx/>
              <a:buSzTx/>
              <a:buFontTx/>
              <a:buNone/>
              <a:tabLst/>
              <a:defRPr/>
            </a:pPr>
            <a:r>
              <a:rPr kumimoji="0" lang="en-US" altLang="it-IT" sz="2000" b="0" i="0" u="none" strike="noStrike" kern="1200" cap="none" spc="0" normalizeH="0" baseline="0" noProof="0">
                <a:ln>
                  <a:noFill/>
                </a:ln>
                <a:solidFill>
                  <a:srgbClr val="FFFFFF"/>
                </a:solidFill>
                <a:effectLst/>
                <a:uLnTx/>
                <a:uFillTx/>
                <a:latin typeface="Futura Ultra-Bold" charset="0"/>
                <a:ea typeface="+mn-ea"/>
                <a:cs typeface="+mn-cs"/>
              </a:rPr>
              <a:t>PagoPA e AppIO</a:t>
            </a:r>
          </a:p>
        </p:txBody>
      </p:sp>
      <p:sp>
        <p:nvSpPr>
          <p:cNvPr id="17" name="TextBox 17">
            <a:extLst>
              <a:ext uri="{FF2B5EF4-FFF2-40B4-BE49-F238E27FC236}">
                <a16:creationId xmlns:a16="http://schemas.microsoft.com/office/drawing/2014/main" id="{86AB39A7-798E-3D40-51FC-59EC9F8D72BE}"/>
              </a:ext>
            </a:extLst>
          </p:cNvPr>
          <p:cNvSpPr txBox="1"/>
          <p:nvPr/>
        </p:nvSpPr>
        <p:spPr>
          <a:xfrm>
            <a:off x="1062038" y="3067050"/>
            <a:ext cx="4667250" cy="2627313"/>
          </a:xfrm>
          <a:prstGeom prst="rect">
            <a:avLst/>
          </a:prstGeom>
        </p:spPr>
        <p:txBody>
          <a:bodyPr lIns="0" tIns="0" rIns="0" bIns="0">
            <a:spAutoFit/>
          </a:bodyPr>
          <a:lstStyle/>
          <a:p>
            <a:pPr marL="0" marR="0" lvl="0" indent="0" algn="l" defTabSz="914400" rtl="0" eaLnBrk="0" fontAlgn="base" latinLnBrk="0" hangingPunct="0">
              <a:lnSpc>
                <a:spcPts val="2639"/>
              </a:lnSpc>
              <a:spcBef>
                <a:spcPct val="0"/>
              </a:spcBef>
              <a:spcAft>
                <a:spcPct val="0"/>
              </a:spcAft>
              <a:buClrTx/>
              <a:buSzTx/>
              <a:buFontTx/>
              <a:buNone/>
              <a:tabLst/>
              <a:defRPr/>
            </a:pPr>
            <a:r>
              <a:rPr kumimoji="0" lang="en-US" sz="1466" b="0" i="0" u="none" strike="noStrike" kern="1200" cap="none" spc="0" normalizeH="0" baseline="0" noProof="0">
                <a:ln>
                  <a:noFill/>
                </a:ln>
                <a:solidFill>
                  <a:srgbClr val="FFFFFF"/>
                </a:solidFill>
                <a:effectLst/>
                <a:uLnTx/>
                <a:uFillTx/>
                <a:latin typeface="Futura"/>
                <a:ea typeface="+mn-ea"/>
                <a:cs typeface="+mn-cs"/>
              </a:rPr>
              <a:t>L’approvazione del decreto PNRR del 26/02/2024 ha istuitito la nascita dell’IT Wallet.</a:t>
            </a:r>
          </a:p>
          <a:p>
            <a:pPr marL="0" marR="0" lvl="0" indent="0" algn="l" defTabSz="914400" rtl="0" eaLnBrk="0" fontAlgn="base" latinLnBrk="0" hangingPunct="0">
              <a:lnSpc>
                <a:spcPts val="2639"/>
              </a:lnSpc>
              <a:spcBef>
                <a:spcPct val="0"/>
              </a:spcBef>
              <a:spcAft>
                <a:spcPct val="0"/>
              </a:spcAft>
              <a:buClrTx/>
              <a:buSzTx/>
              <a:buFontTx/>
              <a:buNone/>
              <a:tabLst/>
              <a:defRPr/>
            </a:pPr>
            <a:r>
              <a:rPr kumimoji="0" lang="en-US" sz="1466" b="0" i="0" u="none" strike="noStrike" kern="1200" cap="none" spc="0" normalizeH="0" baseline="0" noProof="0">
                <a:ln>
                  <a:noFill/>
                </a:ln>
                <a:solidFill>
                  <a:srgbClr val="FFFFFF"/>
                </a:solidFill>
                <a:effectLst/>
                <a:uLnTx/>
                <a:uFillTx/>
                <a:latin typeface="Futura"/>
                <a:ea typeface="+mn-ea"/>
                <a:cs typeface="+mn-cs"/>
              </a:rPr>
              <a:t>Il sistema di Portafoglio Digitale Italiano verrà realizzato da PagoPa e reso disponibile sull’AppIO entro la metà del 2024.</a:t>
            </a:r>
          </a:p>
          <a:p>
            <a:pPr marL="0" marR="0" lvl="0" indent="0" algn="l" defTabSz="914400" rtl="0" eaLnBrk="0" fontAlgn="base" latinLnBrk="0" hangingPunct="0">
              <a:lnSpc>
                <a:spcPts val="2639"/>
              </a:lnSpc>
              <a:spcBef>
                <a:spcPct val="0"/>
              </a:spcBef>
              <a:spcAft>
                <a:spcPct val="0"/>
              </a:spcAft>
              <a:buClrTx/>
              <a:buSzTx/>
              <a:buFontTx/>
              <a:buNone/>
              <a:tabLst/>
              <a:defRPr/>
            </a:pPr>
            <a:r>
              <a:rPr kumimoji="0" lang="en-US" sz="1466" b="0" i="0" u="none" strike="noStrike" kern="1200" cap="none" spc="0" normalizeH="0" baseline="0" noProof="0">
                <a:ln>
                  <a:noFill/>
                </a:ln>
                <a:solidFill>
                  <a:srgbClr val="FFFFFF"/>
                </a:solidFill>
                <a:effectLst/>
                <a:uLnTx/>
                <a:uFillTx/>
                <a:latin typeface="Futura"/>
                <a:ea typeface="+mn-ea"/>
                <a:cs typeface="+mn-cs"/>
              </a:rPr>
              <a:t>Conterrà i principali documenti identificativi, primi fra tutti la patente,la tessera sanitaria e la carta europea della disabilità</a:t>
            </a:r>
          </a:p>
        </p:txBody>
      </p:sp>
      <p:sp>
        <p:nvSpPr>
          <p:cNvPr id="18" name="Segnaposto numero diapositiva 17">
            <a:extLst>
              <a:ext uri="{FF2B5EF4-FFF2-40B4-BE49-F238E27FC236}">
                <a16:creationId xmlns:a16="http://schemas.microsoft.com/office/drawing/2014/main" id="{CAB11BD7-1583-0CAD-ECF5-B377D56563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96800-0D83-4E43-AEF2-51C4C458674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5370" name="Titolo 1">
            <a:extLst>
              <a:ext uri="{FF2B5EF4-FFF2-40B4-BE49-F238E27FC236}">
                <a16:creationId xmlns:a16="http://schemas.microsoft.com/office/drawing/2014/main" id="{4298E0BD-AC43-2478-618B-280ED843A00B}"/>
              </a:ext>
            </a:extLst>
          </p:cNvPr>
          <p:cNvSpPr txBox="1">
            <a:spLocks noChangeArrowheads="1"/>
          </p:cNvSpPr>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it-IT" altLang="it-IT" sz="4400" b="0" i="0" u="none" strike="noStrike" kern="1200" cap="none" spc="0" normalizeH="0" baseline="0" noProof="0">
                <a:ln>
                  <a:noFill/>
                </a:ln>
                <a:solidFill>
                  <a:prstClr val="black"/>
                </a:solidFill>
                <a:effectLst/>
                <a:uLnTx/>
                <a:uFillTx/>
                <a:latin typeface="Calibri Light" panose="020F0302020204030204" pitchFamily="34" charset="0"/>
                <a:ea typeface="+mn-ea"/>
                <a:cs typeface="+mn-cs"/>
              </a:rPr>
              <a:t>L’approvazione del decreto PNRR del 26/2/24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8">
            <a:extLst>
              <a:ext uri="{FF2B5EF4-FFF2-40B4-BE49-F238E27FC236}">
                <a16:creationId xmlns:a16="http://schemas.microsoft.com/office/drawing/2014/main" id="{16C59EDB-F7C1-CE7D-281D-34AE7F85C078}"/>
              </a:ext>
            </a:extLst>
          </p:cNvPr>
          <p:cNvGrpSpPr>
            <a:grpSpLocks/>
          </p:cNvGrpSpPr>
          <p:nvPr/>
        </p:nvGrpSpPr>
        <p:grpSpPr bwMode="auto">
          <a:xfrm>
            <a:off x="9050338" y="2184400"/>
            <a:ext cx="2446337" cy="3733800"/>
            <a:chOff x="0" y="0"/>
            <a:chExt cx="4894017" cy="7466348"/>
          </a:xfrm>
        </p:grpSpPr>
        <p:sp>
          <p:nvSpPr>
            <p:cNvPr id="9" name="Freeform 9">
              <a:extLst>
                <a:ext uri="{FF2B5EF4-FFF2-40B4-BE49-F238E27FC236}">
                  <a16:creationId xmlns:a16="http://schemas.microsoft.com/office/drawing/2014/main" id="{F3835AB1-B501-47E6-95F5-30B0BA5C3809}"/>
                </a:ext>
              </a:extLst>
            </p:cNvPr>
            <p:cNvSpPr/>
            <p:nvPr/>
          </p:nvSpPr>
          <p:spPr>
            <a:xfrm>
              <a:off x="0" y="0"/>
              <a:ext cx="4894017" cy="7466330"/>
            </a:xfrm>
            <a:custGeom>
              <a:avLst/>
              <a:gdLst/>
              <a:ahLst/>
              <a:cxnLst/>
              <a:rect l="l" t="t" r="r" b="b"/>
              <a:pathLst>
                <a:path w="4894017" h="7466330">
                  <a:moveTo>
                    <a:pt x="0" y="0"/>
                  </a:moveTo>
                  <a:lnTo>
                    <a:pt x="4894017" y="0"/>
                  </a:lnTo>
                  <a:lnTo>
                    <a:pt x="4894017" y="7466330"/>
                  </a:lnTo>
                  <a:lnTo>
                    <a:pt x="0" y="7466330"/>
                  </a:lnTo>
                  <a:close/>
                </a:path>
              </a:pathLst>
            </a:custGeom>
            <a:blipFill>
              <a:blip r:embed="rId2"/>
              <a:stretch>
                <a:fillRect l="-821" r="-821"/>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6387" name="Group 10">
            <a:extLst>
              <a:ext uri="{FF2B5EF4-FFF2-40B4-BE49-F238E27FC236}">
                <a16:creationId xmlns:a16="http://schemas.microsoft.com/office/drawing/2014/main" id="{D65431E5-47FD-5DB8-611C-BD5949FC76FD}"/>
              </a:ext>
            </a:extLst>
          </p:cNvPr>
          <p:cNvGrpSpPr>
            <a:grpSpLocks/>
          </p:cNvGrpSpPr>
          <p:nvPr/>
        </p:nvGrpSpPr>
        <p:grpSpPr bwMode="auto">
          <a:xfrm>
            <a:off x="695325" y="2184400"/>
            <a:ext cx="5400675" cy="3733800"/>
            <a:chOff x="0" y="0"/>
            <a:chExt cx="10801350" cy="7466348"/>
          </a:xfrm>
        </p:grpSpPr>
        <p:sp>
          <p:nvSpPr>
            <p:cNvPr id="16397" name="Freeform 11">
              <a:extLst>
                <a:ext uri="{FF2B5EF4-FFF2-40B4-BE49-F238E27FC236}">
                  <a16:creationId xmlns:a16="http://schemas.microsoft.com/office/drawing/2014/main" id="{271C2FBD-BCA3-421D-1505-DFDF318EF564}"/>
                </a:ext>
              </a:extLst>
            </p:cNvPr>
            <p:cNvSpPr>
              <a:spLocks/>
            </p:cNvSpPr>
            <p:nvPr/>
          </p:nvSpPr>
          <p:spPr bwMode="auto">
            <a:xfrm>
              <a:off x="0" y="0"/>
              <a:ext cx="10801350" cy="7466330"/>
            </a:xfrm>
            <a:custGeom>
              <a:avLst/>
              <a:gdLst>
                <a:gd name="T0" fmla="*/ 0 w 10801350"/>
                <a:gd name="T1" fmla="*/ 0 h 7466330"/>
                <a:gd name="T2" fmla="*/ 10801350 w 10801350"/>
                <a:gd name="T3" fmla="*/ 0 h 7466330"/>
                <a:gd name="T4" fmla="*/ 10801350 w 10801350"/>
                <a:gd name="T5" fmla="*/ 7466330 h 7466330"/>
                <a:gd name="T6" fmla="*/ 0 w 10801350"/>
                <a:gd name="T7" fmla="*/ 7466330 h 7466330"/>
                <a:gd name="T8" fmla="*/ 0 w 10801350"/>
                <a:gd name="T9" fmla="*/ 0 h 74663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01350" h="7466330">
                  <a:moveTo>
                    <a:pt x="0" y="0"/>
                  </a:moveTo>
                  <a:lnTo>
                    <a:pt x="10801350" y="0"/>
                  </a:lnTo>
                  <a:lnTo>
                    <a:pt x="10801350" y="7466330"/>
                  </a:lnTo>
                  <a:lnTo>
                    <a:pt x="0" y="7466330"/>
                  </a:lnTo>
                  <a:lnTo>
                    <a:pt x="0" y="0"/>
                  </a:ln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6388" name="Group 12">
            <a:extLst>
              <a:ext uri="{FF2B5EF4-FFF2-40B4-BE49-F238E27FC236}">
                <a16:creationId xmlns:a16="http://schemas.microsoft.com/office/drawing/2014/main" id="{D2248F1A-9654-ECB7-6D8A-7C981B5A9130}"/>
              </a:ext>
            </a:extLst>
          </p:cNvPr>
          <p:cNvGrpSpPr>
            <a:grpSpLocks/>
          </p:cNvGrpSpPr>
          <p:nvPr/>
        </p:nvGrpSpPr>
        <p:grpSpPr bwMode="auto">
          <a:xfrm>
            <a:off x="6350000" y="2184400"/>
            <a:ext cx="2446338" cy="3733800"/>
            <a:chOff x="0" y="0"/>
            <a:chExt cx="4894017" cy="7466348"/>
          </a:xfrm>
        </p:grpSpPr>
        <p:sp>
          <p:nvSpPr>
            <p:cNvPr id="13" name="Freeform 13">
              <a:extLst>
                <a:ext uri="{FF2B5EF4-FFF2-40B4-BE49-F238E27FC236}">
                  <a16:creationId xmlns:a16="http://schemas.microsoft.com/office/drawing/2014/main" id="{BC15EECE-C040-B0B3-BBEE-C7B19A0691B9}"/>
                </a:ext>
              </a:extLst>
            </p:cNvPr>
            <p:cNvSpPr/>
            <p:nvPr/>
          </p:nvSpPr>
          <p:spPr>
            <a:xfrm>
              <a:off x="0" y="0"/>
              <a:ext cx="4894017" cy="7466330"/>
            </a:xfrm>
            <a:custGeom>
              <a:avLst/>
              <a:gdLst/>
              <a:ahLst/>
              <a:cxnLst/>
              <a:rect l="l" t="t" r="r" b="b"/>
              <a:pathLst>
                <a:path w="4894017" h="7466330">
                  <a:moveTo>
                    <a:pt x="0" y="0"/>
                  </a:moveTo>
                  <a:lnTo>
                    <a:pt x="4894017" y="0"/>
                  </a:lnTo>
                  <a:lnTo>
                    <a:pt x="4894017" y="7466330"/>
                  </a:lnTo>
                  <a:lnTo>
                    <a:pt x="0" y="7466330"/>
                  </a:lnTo>
                  <a:close/>
                </a:path>
              </a:pathLst>
            </a:custGeom>
            <a:blipFill>
              <a:blip r:embed="rId3"/>
              <a:stretch>
                <a:fillRect l="-69794" r="-12185"/>
              </a:stretch>
            </a:blip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sp>
        <p:nvSpPr>
          <p:cNvPr id="16389" name="TextBox 14">
            <a:extLst>
              <a:ext uri="{FF2B5EF4-FFF2-40B4-BE49-F238E27FC236}">
                <a16:creationId xmlns:a16="http://schemas.microsoft.com/office/drawing/2014/main" id="{FF6BA9EC-1376-D8C5-010E-8C0205882DE0}"/>
              </a:ext>
            </a:extLst>
          </p:cNvPr>
          <p:cNvSpPr txBox="1">
            <a:spLocks noChangeArrowheads="1"/>
          </p:cNvSpPr>
          <p:nvPr/>
        </p:nvSpPr>
        <p:spPr bwMode="auto">
          <a:xfrm>
            <a:off x="685800" y="433388"/>
            <a:ext cx="4465638"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ts val="2875"/>
              </a:lnSpc>
              <a:spcBef>
                <a:spcPct val="0"/>
              </a:spcBef>
              <a:spcAft>
                <a:spcPct val="0"/>
              </a:spcAft>
              <a:buClrTx/>
              <a:buSzTx/>
              <a:buFontTx/>
              <a:buNone/>
              <a:tabLst/>
              <a:defRPr/>
            </a:pPr>
            <a:r>
              <a:rPr kumimoji="0" lang="en-US" altLang="it-IT" sz="2400" b="0" i="0" u="none" strike="noStrike" kern="1200" cap="none" spc="0" normalizeH="0" baseline="0" noProof="0">
                <a:ln>
                  <a:noFill/>
                </a:ln>
                <a:solidFill>
                  <a:srgbClr val="FFFFFF"/>
                </a:solidFill>
                <a:effectLst/>
                <a:uLnTx/>
                <a:uFillTx/>
                <a:latin typeface="Futura Ultra-Bold" charset="0"/>
                <a:ea typeface="+mn-ea"/>
                <a:cs typeface="+mn-cs"/>
              </a:rPr>
              <a:t>IT Wallet</a:t>
            </a:r>
          </a:p>
        </p:txBody>
      </p:sp>
      <p:sp>
        <p:nvSpPr>
          <p:cNvPr id="16390" name="TextBox 16">
            <a:extLst>
              <a:ext uri="{FF2B5EF4-FFF2-40B4-BE49-F238E27FC236}">
                <a16:creationId xmlns:a16="http://schemas.microsoft.com/office/drawing/2014/main" id="{03D26FD2-2622-97D2-F60B-7778EF3272E7}"/>
              </a:ext>
            </a:extLst>
          </p:cNvPr>
          <p:cNvSpPr txBox="1">
            <a:spLocks noChangeArrowheads="1"/>
          </p:cNvSpPr>
          <p:nvPr/>
        </p:nvSpPr>
        <p:spPr bwMode="auto">
          <a:xfrm>
            <a:off x="1041400" y="2568575"/>
            <a:ext cx="3592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ts val="2400"/>
              </a:lnSpc>
              <a:spcBef>
                <a:spcPct val="0"/>
              </a:spcBef>
              <a:spcAft>
                <a:spcPct val="0"/>
              </a:spcAft>
              <a:buClrTx/>
              <a:buSzTx/>
              <a:buFontTx/>
              <a:buNone/>
              <a:tabLst/>
              <a:defRPr/>
            </a:pPr>
            <a:r>
              <a:rPr kumimoji="0" lang="en-US" altLang="it-IT" sz="2000" b="0" i="0" u="none" strike="noStrike" kern="1200" cap="none" spc="0" normalizeH="0" baseline="0" noProof="0">
                <a:ln>
                  <a:noFill/>
                </a:ln>
                <a:solidFill>
                  <a:srgbClr val="FFFFFF"/>
                </a:solidFill>
                <a:effectLst/>
                <a:uLnTx/>
                <a:uFillTx/>
                <a:latin typeface="Futura Ultra-Bold" charset="0"/>
                <a:ea typeface="+mn-ea"/>
                <a:cs typeface="+mn-cs"/>
              </a:rPr>
              <a:t>CAD art 64 quater</a:t>
            </a:r>
          </a:p>
        </p:txBody>
      </p:sp>
      <p:sp>
        <p:nvSpPr>
          <p:cNvPr id="18" name="Segnaposto numero diapositiva 17">
            <a:extLst>
              <a:ext uri="{FF2B5EF4-FFF2-40B4-BE49-F238E27FC236}">
                <a16:creationId xmlns:a16="http://schemas.microsoft.com/office/drawing/2014/main" id="{48515291-735F-9A4B-6CEB-CA2649BF420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9631E-0ED5-4BAF-80A6-B5989B067DE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6392" name="Rectangle 4">
            <a:extLst>
              <a:ext uri="{FF2B5EF4-FFF2-40B4-BE49-F238E27FC236}">
                <a16:creationId xmlns:a16="http://schemas.microsoft.com/office/drawing/2014/main" id="{C3EBB57E-5B61-B57F-D3BD-C0F8A4EFBF08}"/>
              </a:ext>
            </a:extLst>
          </p:cNvPr>
          <p:cNvSpPr>
            <a:spLocks noChangeArrowheads="1"/>
          </p:cNvSpPr>
          <p:nvPr/>
        </p:nvSpPr>
        <p:spPr bwMode="auto">
          <a:xfrm>
            <a:off x="1016000" y="3060700"/>
            <a:ext cx="4557713"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0960" tIns="30480" rIns="60960" bIns="30480" anchor="ctr">
            <a:spAutoFit/>
          </a:bodyPr>
          <a:lstStyle>
            <a:lvl1pPr defTabSz="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09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09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09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09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just" defTabSz="609600" rtl="0" eaLnBrk="0" fontAlgn="base" latinLnBrk="0" hangingPunct="0">
              <a:lnSpc>
                <a:spcPct val="100000"/>
              </a:lnSpc>
              <a:spcBef>
                <a:spcPct val="0"/>
              </a:spcBef>
              <a:spcAft>
                <a:spcPct val="0"/>
              </a:spcAft>
              <a:buClrTx/>
              <a:buSzTx/>
              <a:buFontTx/>
              <a:buNone/>
              <a:tabLst/>
              <a:defRPr/>
            </a:pPr>
            <a:r>
              <a:rPr kumimoji="0" lang="it-IT" altLang="it-IT" sz="1600" b="0" i="0" u="none" strike="noStrike" kern="1200" cap="none" spc="0" normalizeH="0" baseline="0" noProof="0">
                <a:ln>
                  <a:noFill/>
                </a:ln>
                <a:solidFill>
                  <a:prstClr val="white"/>
                </a:solidFill>
                <a:effectLst/>
                <a:uLnTx/>
                <a:uFillTx/>
                <a:latin typeface="Calibri" panose="020F0502020204030204" pitchFamily="34" charset="0"/>
                <a:ea typeface="+mn-ea"/>
                <a:cs typeface="Segoe UI" panose="020B0502040204020203" pitchFamily="34" charset="0"/>
              </a:rPr>
              <a:t>l portafoglio digitale è stato istituito con la modifica del </a:t>
            </a:r>
            <a:r>
              <a:rPr kumimoji="0" lang="it-IT" altLang="it-IT" sz="1600" b="1" i="0" u="none" strike="noStrike" kern="1200" cap="none" spc="0" normalizeH="0" baseline="0" noProof="0">
                <a:ln>
                  <a:noFill/>
                </a:ln>
                <a:solidFill>
                  <a:prstClr val="white"/>
                </a:solidFill>
                <a:effectLst/>
                <a:uLnTx/>
                <a:uFillTx/>
                <a:latin typeface="Calibri" panose="020F0502020204030204" pitchFamily="34" charset="0"/>
                <a:ea typeface="+mn-ea"/>
                <a:cs typeface="Segoe UI" panose="020B0502040204020203" pitchFamily="34" charset="0"/>
              </a:rPr>
              <a:t>Codice dell’amministrazione digitale</a:t>
            </a:r>
            <a:r>
              <a:rPr kumimoji="0" lang="it-IT" altLang="it-IT" sz="1600" b="0" i="0" u="none" strike="noStrike" kern="1200" cap="none" spc="0" normalizeH="0" baseline="0" noProof="0">
                <a:ln>
                  <a:noFill/>
                </a:ln>
                <a:solidFill>
                  <a:prstClr val="white"/>
                </a:solidFill>
                <a:effectLst/>
                <a:uLnTx/>
                <a:uFillTx/>
                <a:latin typeface="Calibri" panose="020F0502020204030204" pitchFamily="34" charset="0"/>
                <a:ea typeface="+mn-ea"/>
                <a:cs typeface="Segoe UI" panose="020B0502040204020203" pitchFamily="34" charset="0"/>
              </a:rPr>
              <a:t>. In particolare è stato aggiunto il nuovo art. 64-quater:</a:t>
            </a:r>
          </a:p>
          <a:p>
            <a:pPr marL="0" marR="0" lvl="0" indent="0" algn="just" defTabSz="609600" rtl="0" eaLnBrk="0" fontAlgn="base" latinLnBrk="0" hangingPunct="0">
              <a:lnSpc>
                <a:spcPct val="100000"/>
              </a:lnSpc>
              <a:spcBef>
                <a:spcPct val="0"/>
              </a:spcBef>
              <a:spcAft>
                <a:spcPct val="0"/>
              </a:spcAft>
              <a:buClrTx/>
              <a:buSzTx/>
              <a:buFontTx/>
              <a:buNone/>
              <a:tabLst/>
              <a:defRPr/>
            </a:pPr>
            <a:endParaRPr kumimoji="0" lang="it-IT" altLang="it-IT" sz="16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a:p>
            <a:pPr marL="0" marR="0" lvl="0" indent="0" algn="just" defTabSz="609600" rtl="0" eaLnBrk="0" fontAlgn="base" latinLnBrk="0" hangingPunct="0">
              <a:lnSpc>
                <a:spcPct val="100000"/>
              </a:lnSpc>
              <a:spcBef>
                <a:spcPct val="0"/>
              </a:spcBef>
              <a:spcAft>
                <a:spcPct val="0"/>
              </a:spcAft>
              <a:buClrTx/>
              <a:buSzTx/>
              <a:buFontTx/>
              <a:buNone/>
              <a:tabLst/>
              <a:defRPr/>
            </a:pPr>
            <a:r>
              <a:rPr kumimoji="0" lang="it-IT" altLang="it-IT" sz="1600" b="0" i="1" u="none" strike="noStrike" kern="1200" cap="none" spc="0" normalizeH="0" baseline="0" noProof="0">
                <a:ln>
                  <a:noFill/>
                </a:ln>
                <a:solidFill>
                  <a:prstClr val="white"/>
                </a:solidFill>
                <a:effectLst/>
                <a:uLnTx/>
                <a:uFillTx/>
                <a:latin typeface="Calibri" panose="020F0502020204030204" pitchFamily="34" charset="0"/>
                <a:ea typeface="+mn-ea"/>
                <a:cs typeface="+mn-cs"/>
              </a:rPr>
              <a:t>«Al fine di valorizzare e rafforzare l’interoperabilità tra le banche dati pubbliche attraverso la Piattaforma Digitale Nazionale Dati (PDND), nonché di favorire la diffusione e l’utilizzo di servizi in rete erogati da soggetti pubblici e privati, è istituito il Sistema di portafoglio digitale italiano (Sistema IT-Wallet).»</a:t>
            </a:r>
          </a:p>
        </p:txBody>
      </p:sp>
      <p:sp>
        <p:nvSpPr>
          <p:cNvPr id="16393" name="Titolo 1">
            <a:extLst>
              <a:ext uri="{FF2B5EF4-FFF2-40B4-BE49-F238E27FC236}">
                <a16:creationId xmlns:a16="http://schemas.microsoft.com/office/drawing/2014/main" id="{3057C325-2079-2B8C-A844-1AD40CB36163}"/>
              </a:ext>
            </a:extLst>
          </p:cNvPr>
          <p:cNvSpPr txBox="1">
            <a:spLocks noChangeArrowheads="1"/>
          </p:cNvSpPr>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it-IT" altLang="it-IT" sz="4400" b="0" i="0" u="none" strike="noStrike" kern="1200" cap="none" spc="0" normalizeH="0" baseline="0" noProof="0">
                <a:ln>
                  <a:noFill/>
                </a:ln>
                <a:solidFill>
                  <a:prstClr val="black"/>
                </a:solidFill>
                <a:effectLst/>
                <a:uLnTx/>
                <a:uFillTx/>
                <a:latin typeface="Calibri Light" panose="020F0302020204030204" pitchFamily="34" charset="0"/>
                <a:ea typeface="+mn-ea"/>
                <a:cs typeface="+mn-cs"/>
              </a:rPr>
              <a:t>La modifica del CAD art.64 quater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8">
            <a:extLst>
              <a:ext uri="{FF2B5EF4-FFF2-40B4-BE49-F238E27FC236}">
                <a16:creationId xmlns:a16="http://schemas.microsoft.com/office/drawing/2014/main" id="{8DA4A2C5-E577-A0D9-1A66-90FC0CF337DB}"/>
              </a:ext>
            </a:extLst>
          </p:cNvPr>
          <p:cNvGrpSpPr>
            <a:grpSpLocks/>
          </p:cNvGrpSpPr>
          <p:nvPr/>
        </p:nvGrpSpPr>
        <p:grpSpPr bwMode="auto">
          <a:xfrm>
            <a:off x="5473700" y="1920875"/>
            <a:ext cx="1244600" cy="1244600"/>
            <a:chOff x="0" y="0"/>
            <a:chExt cx="491759" cy="491759"/>
          </a:xfrm>
        </p:grpSpPr>
        <p:sp>
          <p:nvSpPr>
            <p:cNvPr id="17435" name="Freeform 9">
              <a:extLst>
                <a:ext uri="{FF2B5EF4-FFF2-40B4-BE49-F238E27FC236}">
                  <a16:creationId xmlns:a16="http://schemas.microsoft.com/office/drawing/2014/main" id="{D4AFE359-CAD5-730F-DFF4-0911F80E3FAB}"/>
                </a:ext>
              </a:extLst>
            </p:cNvPr>
            <p:cNvSpPr>
              <a:spLocks/>
            </p:cNvSpPr>
            <p:nvPr/>
          </p:nvSpPr>
          <p:spPr bwMode="auto">
            <a:xfrm>
              <a:off x="0" y="0"/>
              <a:ext cx="491759" cy="491759"/>
            </a:xfrm>
            <a:custGeom>
              <a:avLst/>
              <a:gdLst>
                <a:gd name="T0" fmla="*/ 211466 w 491759"/>
                <a:gd name="T1" fmla="*/ 0 h 491759"/>
                <a:gd name="T2" fmla="*/ 280293 w 491759"/>
                <a:gd name="T3" fmla="*/ 0 h 491759"/>
                <a:gd name="T4" fmla="*/ 491759 w 491759"/>
                <a:gd name="T5" fmla="*/ 211466 h 491759"/>
                <a:gd name="T6" fmla="*/ 491759 w 491759"/>
                <a:gd name="T7" fmla="*/ 280293 h 491759"/>
                <a:gd name="T8" fmla="*/ 280293 w 491759"/>
                <a:gd name="T9" fmla="*/ 491759 h 491759"/>
                <a:gd name="T10" fmla="*/ 211466 w 491759"/>
                <a:gd name="T11" fmla="*/ 491759 h 491759"/>
                <a:gd name="T12" fmla="*/ 0 w 491759"/>
                <a:gd name="T13" fmla="*/ 280293 h 491759"/>
                <a:gd name="T14" fmla="*/ 0 w 491759"/>
                <a:gd name="T15" fmla="*/ 211466 h 491759"/>
                <a:gd name="T16" fmla="*/ 211466 w 491759"/>
                <a:gd name="T17" fmla="*/ 0 h 4917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1759" h="491759">
                  <a:moveTo>
                    <a:pt x="211466" y="0"/>
                  </a:moveTo>
                  <a:lnTo>
                    <a:pt x="280293" y="0"/>
                  </a:lnTo>
                  <a:cubicBezTo>
                    <a:pt x="397083" y="0"/>
                    <a:pt x="491759" y="94676"/>
                    <a:pt x="491759" y="211466"/>
                  </a:cubicBezTo>
                  <a:lnTo>
                    <a:pt x="491759" y="280293"/>
                  </a:lnTo>
                  <a:cubicBezTo>
                    <a:pt x="491759" y="397083"/>
                    <a:pt x="397083" y="491759"/>
                    <a:pt x="280293" y="491759"/>
                  </a:cubicBezTo>
                  <a:lnTo>
                    <a:pt x="211466" y="491759"/>
                  </a:lnTo>
                  <a:cubicBezTo>
                    <a:pt x="94676" y="491759"/>
                    <a:pt x="0" y="397083"/>
                    <a:pt x="0" y="280293"/>
                  </a:cubicBezTo>
                  <a:lnTo>
                    <a:pt x="0" y="211466"/>
                  </a:lnTo>
                  <a:cubicBezTo>
                    <a:pt x="0" y="94676"/>
                    <a:pt x="94676" y="0"/>
                    <a:pt x="211466" y="0"/>
                  </a:cubicBez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7436" name="TextBox 10">
              <a:extLst>
                <a:ext uri="{FF2B5EF4-FFF2-40B4-BE49-F238E27FC236}">
                  <a16:creationId xmlns:a16="http://schemas.microsoft.com/office/drawing/2014/main" id="{E7ECCB91-F20A-0DEB-EC62-70934AF93F0F}"/>
                </a:ext>
              </a:extLst>
            </p:cNvPr>
            <p:cNvSpPr txBox="1">
              <a:spLocks noChangeArrowheads="1"/>
            </p:cNvSpPr>
            <p:nvPr/>
          </p:nvSpPr>
          <p:spPr bwMode="auto">
            <a:xfrm>
              <a:off x="0" y="-38100"/>
              <a:ext cx="491759" cy="529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867" tIns="33867" rIns="33867" bIns="33867"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ts val="1775"/>
                </a:lnSpc>
                <a:spcBef>
                  <a:spcPct val="0"/>
                </a:spcBef>
                <a:spcAft>
                  <a:spcPct val="0"/>
                </a:spcAft>
                <a:buClrTx/>
                <a:buSzTx/>
                <a:buFontTx/>
                <a:buNone/>
                <a:tabLst/>
                <a:defRPr/>
              </a:pPr>
              <a:endParaRPr kumimoji="0" lang="it-IT" alt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7411" name="Group 11">
            <a:extLst>
              <a:ext uri="{FF2B5EF4-FFF2-40B4-BE49-F238E27FC236}">
                <a16:creationId xmlns:a16="http://schemas.microsoft.com/office/drawing/2014/main" id="{3F07304A-9D32-8E4F-DAD0-38B2DF07E111}"/>
              </a:ext>
            </a:extLst>
          </p:cNvPr>
          <p:cNvGrpSpPr>
            <a:grpSpLocks/>
          </p:cNvGrpSpPr>
          <p:nvPr/>
        </p:nvGrpSpPr>
        <p:grpSpPr bwMode="auto">
          <a:xfrm>
            <a:off x="6718300" y="3165475"/>
            <a:ext cx="1244600" cy="1244600"/>
            <a:chOff x="0" y="0"/>
            <a:chExt cx="491759" cy="491759"/>
          </a:xfrm>
        </p:grpSpPr>
        <p:sp>
          <p:nvSpPr>
            <p:cNvPr id="17433" name="Freeform 12">
              <a:extLst>
                <a:ext uri="{FF2B5EF4-FFF2-40B4-BE49-F238E27FC236}">
                  <a16:creationId xmlns:a16="http://schemas.microsoft.com/office/drawing/2014/main" id="{EE5D523D-1386-88F4-7A31-66A43D6BFC58}"/>
                </a:ext>
              </a:extLst>
            </p:cNvPr>
            <p:cNvSpPr>
              <a:spLocks/>
            </p:cNvSpPr>
            <p:nvPr/>
          </p:nvSpPr>
          <p:spPr bwMode="auto">
            <a:xfrm>
              <a:off x="0" y="0"/>
              <a:ext cx="491759" cy="491759"/>
            </a:xfrm>
            <a:custGeom>
              <a:avLst/>
              <a:gdLst>
                <a:gd name="T0" fmla="*/ 211466 w 491759"/>
                <a:gd name="T1" fmla="*/ 0 h 491759"/>
                <a:gd name="T2" fmla="*/ 280293 w 491759"/>
                <a:gd name="T3" fmla="*/ 0 h 491759"/>
                <a:gd name="T4" fmla="*/ 491759 w 491759"/>
                <a:gd name="T5" fmla="*/ 211466 h 491759"/>
                <a:gd name="T6" fmla="*/ 491759 w 491759"/>
                <a:gd name="T7" fmla="*/ 280293 h 491759"/>
                <a:gd name="T8" fmla="*/ 280293 w 491759"/>
                <a:gd name="T9" fmla="*/ 491759 h 491759"/>
                <a:gd name="T10" fmla="*/ 211466 w 491759"/>
                <a:gd name="T11" fmla="*/ 491759 h 491759"/>
                <a:gd name="T12" fmla="*/ 0 w 491759"/>
                <a:gd name="T13" fmla="*/ 280293 h 491759"/>
                <a:gd name="T14" fmla="*/ 0 w 491759"/>
                <a:gd name="T15" fmla="*/ 211466 h 491759"/>
                <a:gd name="T16" fmla="*/ 211466 w 491759"/>
                <a:gd name="T17" fmla="*/ 0 h 4917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1759" h="491759">
                  <a:moveTo>
                    <a:pt x="211466" y="0"/>
                  </a:moveTo>
                  <a:lnTo>
                    <a:pt x="280293" y="0"/>
                  </a:lnTo>
                  <a:cubicBezTo>
                    <a:pt x="397083" y="0"/>
                    <a:pt x="491759" y="94676"/>
                    <a:pt x="491759" y="211466"/>
                  </a:cubicBezTo>
                  <a:lnTo>
                    <a:pt x="491759" y="280293"/>
                  </a:lnTo>
                  <a:cubicBezTo>
                    <a:pt x="491759" y="397083"/>
                    <a:pt x="397083" y="491759"/>
                    <a:pt x="280293" y="491759"/>
                  </a:cubicBezTo>
                  <a:lnTo>
                    <a:pt x="211466" y="491759"/>
                  </a:lnTo>
                  <a:cubicBezTo>
                    <a:pt x="94676" y="491759"/>
                    <a:pt x="0" y="397083"/>
                    <a:pt x="0" y="280293"/>
                  </a:cubicBezTo>
                  <a:lnTo>
                    <a:pt x="0" y="211466"/>
                  </a:lnTo>
                  <a:cubicBezTo>
                    <a:pt x="0" y="94676"/>
                    <a:pt x="94676" y="0"/>
                    <a:pt x="211466" y="0"/>
                  </a:cubicBez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7434" name="TextBox 13">
              <a:extLst>
                <a:ext uri="{FF2B5EF4-FFF2-40B4-BE49-F238E27FC236}">
                  <a16:creationId xmlns:a16="http://schemas.microsoft.com/office/drawing/2014/main" id="{9C3F58AA-C291-7EFC-3C42-FFC9D3EB79F9}"/>
                </a:ext>
              </a:extLst>
            </p:cNvPr>
            <p:cNvSpPr txBox="1">
              <a:spLocks noChangeArrowheads="1"/>
            </p:cNvSpPr>
            <p:nvPr/>
          </p:nvSpPr>
          <p:spPr bwMode="auto">
            <a:xfrm>
              <a:off x="0" y="-38100"/>
              <a:ext cx="491759" cy="529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867" tIns="33867" rIns="33867" bIns="33867"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ts val="1775"/>
                </a:lnSpc>
                <a:spcBef>
                  <a:spcPct val="0"/>
                </a:spcBef>
                <a:spcAft>
                  <a:spcPct val="0"/>
                </a:spcAft>
                <a:buClrTx/>
                <a:buSzTx/>
                <a:buFontTx/>
                <a:buNone/>
                <a:tabLst/>
                <a:defRPr/>
              </a:pPr>
              <a:endParaRPr kumimoji="0" lang="it-IT" alt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7412" name="Group 14">
            <a:extLst>
              <a:ext uri="{FF2B5EF4-FFF2-40B4-BE49-F238E27FC236}">
                <a16:creationId xmlns:a16="http://schemas.microsoft.com/office/drawing/2014/main" id="{58E4CE4D-25AE-A870-4C83-A9CD26019276}"/>
              </a:ext>
            </a:extLst>
          </p:cNvPr>
          <p:cNvGrpSpPr>
            <a:grpSpLocks/>
          </p:cNvGrpSpPr>
          <p:nvPr/>
        </p:nvGrpSpPr>
        <p:grpSpPr bwMode="auto">
          <a:xfrm>
            <a:off x="4229100" y="3165475"/>
            <a:ext cx="1244600" cy="1244600"/>
            <a:chOff x="0" y="0"/>
            <a:chExt cx="491759" cy="491759"/>
          </a:xfrm>
        </p:grpSpPr>
        <p:sp>
          <p:nvSpPr>
            <p:cNvPr id="17431" name="Freeform 15">
              <a:extLst>
                <a:ext uri="{FF2B5EF4-FFF2-40B4-BE49-F238E27FC236}">
                  <a16:creationId xmlns:a16="http://schemas.microsoft.com/office/drawing/2014/main" id="{C66F7C91-0833-255A-3BE6-407AB15F797E}"/>
                </a:ext>
              </a:extLst>
            </p:cNvPr>
            <p:cNvSpPr>
              <a:spLocks/>
            </p:cNvSpPr>
            <p:nvPr/>
          </p:nvSpPr>
          <p:spPr bwMode="auto">
            <a:xfrm>
              <a:off x="0" y="0"/>
              <a:ext cx="491759" cy="491759"/>
            </a:xfrm>
            <a:custGeom>
              <a:avLst/>
              <a:gdLst>
                <a:gd name="T0" fmla="*/ 211466 w 491759"/>
                <a:gd name="T1" fmla="*/ 0 h 491759"/>
                <a:gd name="T2" fmla="*/ 280293 w 491759"/>
                <a:gd name="T3" fmla="*/ 0 h 491759"/>
                <a:gd name="T4" fmla="*/ 491759 w 491759"/>
                <a:gd name="T5" fmla="*/ 211466 h 491759"/>
                <a:gd name="T6" fmla="*/ 491759 w 491759"/>
                <a:gd name="T7" fmla="*/ 280293 h 491759"/>
                <a:gd name="T8" fmla="*/ 280293 w 491759"/>
                <a:gd name="T9" fmla="*/ 491759 h 491759"/>
                <a:gd name="T10" fmla="*/ 211466 w 491759"/>
                <a:gd name="T11" fmla="*/ 491759 h 491759"/>
                <a:gd name="T12" fmla="*/ 0 w 491759"/>
                <a:gd name="T13" fmla="*/ 280293 h 491759"/>
                <a:gd name="T14" fmla="*/ 0 w 491759"/>
                <a:gd name="T15" fmla="*/ 211466 h 491759"/>
                <a:gd name="T16" fmla="*/ 211466 w 491759"/>
                <a:gd name="T17" fmla="*/ 0 h 4917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1759" h="491759">
                  <a:moveTo>
                    <a:pt x="211466" y="0"/>
                  </a:moveTo>
                  <a:lnTo>
                    <a:pt x="280293" y="0"/>
                  </a:lnTo>
                  <a:cubicBezTo>
                    <a:pt x="397083" y="0"/>
                    <a:pt x="491759" y="94676"/>
                    <a:pt x="491759" y="211466"/>
                  </a:cubicBezTo>
                  <a:lnTo>
                    <a:pt x="491759" y="280293"/>
                  </a:lnTo>
                  <a:cubicBezTo>
                    <a:pt x="491759" y="397083"/>
                    <a:pt x="397083" y="491759"/>
                    <a:pt x="280293" y="491759"/>
                  </a:cubicBezTo>
                  <a:lnTo>
                    <a:pt x="211466" y="491759"/>
                  </a:lnTo>
                  <a:cubicBezTo>
                    <a:pt x="94676" y="491759"/>
                    <a:pt x="0" y="397083"/>
                    <a:pt x="0" y="280293"/>
                  </a:cubicBezTo>
                  <a:lnTo>
                    <a:pt x="0" y="211466"/>
                  </a:lnTo>
                  <a:cubicBezTo>
                    <a:pt x="0" y="94676"/>
                    <a:pt x="94676" y="0"/>
                    <a:pt x="211466" y="0"/>
                  </a:cubicBez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7432" name="TextBox 16">
              <a:extLst>
                <a:ext uri="{FF2B5EF4-FFF2-40B4-BE49-F238E27FC236}">
                  <a16:creationId xmlns:a16="http://schemas.microsoft.com/office/drawing/2014/main" id="{D41FA179-B98C-D025-2B18-62E215CBD689}"/>
                </a:ext>
              </a:extLst>
            </p:cNvPr>
            <p:cNvSpPr txBox="1">
              <a:spLocks noChangeArrowheads="1"/>
            </p:cNvSpPr>
            <p:nvPr/>
          </p:nvSpPr>
          <p:spPr bwMode="auto">
            <a:xfrm>
              <a:off x="0" y="-38100"/>
              <a:ext cx="491759" cy="529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867" tIns="33867" rIns="33867" bIns="33867"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ts val="1775"/>
                </a:lnSpc>
                <a:spcBef>
                  <a:spcPct val="0"/>
                </a:spcBef>
                <a:spcAft>
                  <a:spcPct val="0"/>
                </a:spcAft>
                <a:buClrTx/>
                <a:buSzTx/>
                <a:buFontTx/>
                <a:buNone/>
                <a:tabLst/>
                <a:defRPr/>
              </a:pPr>
              <a:endParaRPr kumimoji="0" lang="it-IT" alt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17413" name="Group 17">
            <a:extLst>
              <a:ext uri="{FF2B5EF4-FFF2-40B4-BE49-F238E27FC236}">
                <a16:creationId xmlns:a16="http://schemas.microsoft.com/office/drawing/2014/main" id="{D0AB545E-33C9-751B-B189-010E809842B3}"/>
              </a:ext>
            </a:extLst>
          </p:cNvPr>
          <p:cNvGrpSpPr>
            <a:grpSpLocks/>
          </p:cNvGrpSpPr>
          <p:nvPr/>
        </p:nvGrpSpPr>
        <p:grpSpPr bwMode="auto">
          <a:xfrm>
            <a:off x="5473700" y="4398963"/>
            <a:ext cx="1244600" cy="1244600"/>
            <a:chOff x="0" y="0"/>
            <a:chExt cx="491759" cy="491759"/>
          </a:xfrm>
        </p:grpSpPr>
        <p:sp>
          <p:nvSpPr>
            <p:cNvPr id="17429" name="Freeform 18">
              <a:extLst>
                <a:ext uri="{FF2B5EF4-FFF2-40B4-BE49-F238E27FC236}">
                  <a16:creationId xmlns:a16="http://schemas.microsoft.com/office/drawing/2014/main" id="{77A0C8D6-F28E-D8E3-A98C-F0BDE65813FB}"/>
                </a:ext>
              </a:extLst>
            </p:cNvPr>
            <p:cNvSpPr>
              <a:spLocks/>
            </p:cNvSpPr>
            <p:nvPr/>
          </p:nvSpPr>
          <p:spPr bwMode="auto">
            <a:xfrm>
              <a:off x="0" y="0"/>
              <a:ext cx="491759" cy="491759"/>
            </a:xfrm>
            <a:custGeom>
              <a:avLst/>
              <a:gdLst>
                <a:gd name="T0" fmla="*/ 211466 w 491759"/>
                <a:gd name="T1" fmla="*/ 0 h 491759"/>
                <a:gd name="T2" fmla="*/ 280293 w 491759"/>
                <a:gd name="T3" fmla="*/ 0 h 491759"/>
                <a:gd name="T4" fmla="*/ 491759 w 491759"/>
                <a:gd name="T5" fmla="*/ 211466 h 491759"/>
                <a:gd name="T6" fmla="*/ 491759 w 491759"/>
                <a:gd name="T7" fmla="*/ 280293 h 491759"/>
                <a:gd name="T8" fmla="*/ 280293 w 491759"/>
                <a:gd name="T9" fmla="*/ 491759 h 491759"/>
                <a:gd name="T10" fmla="*/ 211466 w 491759"/>
                <a:gd name="T11" fmla="*/ 491759 h 491759"/>
                <a:gd name="T12" fmla="*/ 0 w 491759"/>
                <a:gd name="T13" fmla="*/ 280293 h 491759"/>
                <a:gd name="T14" fmla="*/ 0 w 491759"/>
                <a:gd name="T15" fmla="*/ 211466 h 491759"/>
                <a:gd name="T16" fmla="*/ 211466 w 491759"/>
                <a:gd name="T17" fmla="*/ 0 h 4917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1759" h="491759">
                  <a:moveTo>
                    <a:pt x="211466" y="0"/>
                  </a:moveTo>
                  <a:lnTo>
                    <a:pt x="280293" y="0"/>
                  </a:lnTo>
                  <a:cubicBezTo>
                    <a:pt x="397083" y="0"/>
                    <a:pt x="491759" y="94676"/>
                    <a:pt x="491759" y="211466"/>
                  </a:cubicBezTo>
                  <a:lnTo>
                    <a:pt x="491759" y="280293"/>
                  </a:lnTo>
                  <a:cubicBezTo>
                    <a:pt x="491759" y="397083"/>
                    <a:pt x="397083" y="491759"/>
                    <a:pt x="280293" y="491759"/>
                  </a:cubicBezTo>
                  <a:lnTo>
                    <a:pt x="211466" y="491759"/>
                  </a:lnTo>
                  <a:cubicBezTo>
                    <a:pt x="94676" y="491759"/>
                    <a:pt x="0" y="397083"/>
                    <a:pt x="0" y="280293"/>
                  </a:cubicBezTo>
                  <a:lnTo>
                    <a:pt x="0" y="211466"/>
                  </a:lnTo>
                  <a:cubicBezTo>
                    <a:pt x="0" y="94676"/>
                    <a:pt x="94676" y="0"/>
                    <a:pt x="211466" y="0"/>
                  </a:cubicBezTo>
                  <a:close/>
                </a:path>
              </a:pathLst>
            </a:custGeom>
            <a:solidFill>
              <a:srgbClr val="004A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7430" name="TextBox 19">
              <a:extLst>
                <a:ext uri="{FF2B5EF4-FFF2-40B4-BE49-F238E27FC236}">
                  <a16:creationId xmlns:a16="http://schemas.microsoft.com/office/drawing/2014/main" id="{66DE37A0-3C77-CF47-9E0E-CD3348FF8CF6}"/>
                </a:ext>
              </a:extLst>
            </p:cNvPr>
            <p:cNvSpPr txBox="1">
              <a:spLocks noChangeArrowheads="1"/>
            </p:cNvSpPr>
            <p:nvPr/>
          </p:nvSpPr>
          <p:spPr bwMode="auto">
            <a:xfrm>
              <a:off x="0" y="-38100"/>
              <a:ext cx="491759" cy="529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3867" tIns="33867" rIns="33867" bIns="33867"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ts val="1775"/>
                </a:lnSpc>
                <a:spcBef>
                  <a:spcPct val="0"/>
                </a:spcBef>
                <a:spcAft>
                  <a:spcPct val="0"/>
                </a:spcAft>
                <a:buClrTx/>
                <a:buSzTx/>
                <a:buFontTx/>
                <a:buNone/>
                <a:tabLst/>
                <a:defRPr/>
              </a:pPr>
              <a:endParaRPr kumimoji="0" lang="it-IT" alt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sp>
        <p:nvSpPr>
          <p:cNvPr id="17414" name="Freeform 20">
            <a:extLst>
              <a:ext uri="{FF2B5EF4-FFF2-40B4-BE49-F238E27FC236}">
                <a16:creationId xmlns:a16="http://schemas.microsoft.com/office/drawing/2014/main" id="{1289047D-EF32-29A0-72DF-9B7022B4A0EF}"/>
              </a:ext>
            </a:extLst>
          </p:cNvPr>
          <p:cNvSpPr>
            <a:spLocks/>
          </p:cNvSpPr>
          <p:nvPr/>
        </p:nvSpPr>
        <p:spPr bwMode="auto">
          <a:xfrm>
            <a:off x="4367213" y="3436938"/>
            <a:ext cx="968375" cy="701675"/>
          </a:xfrm>
          <a:custGeom>
            <a:avLst/>
            <a:gdLst>
              <a:gd name="T0" fmla="*/ 0 w 1451879"/>
              <a:gd name="T1" fmla="*/ 0 h 1053272"/>
              <a:gd name="T2" fmla="*/ 287331 w 1451879"/>
              <a:gd name="T3" fmla="*/ 0 h 1053272"/>
              <a:gd name="T4" fmla="*/ 287331 w 1451879"/>
              <a:gd name="T5" fmla="*/ 207455 h 1053272"/>
              <a:gd name="T6" fmla="*/ 0 w 1451879"/>
              <a:gd name="T7" fmla="*/ 207455 h 1053272"/>
              <a:gd name="T8" fmla="*/ 0 w 1451879"/>
              <a:gd name="T9" fmla="*/ 0 h 10532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1879" h="1053272">
                <a:moveTo>
                  <a:pt x="0" y="0"/>
                </a:moveTo>
                <a:lnTo>
                  <a:pt x="1451879" y="0"/>
                </a:lnTo>
                <a:lnTo>
                  <a:pt x="1451879" y="1053273"/>
                </a:lnTo>
                <a:lnTo>
                  <a:pt x="0" y="1053273"/>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7415" name="Freeform 21">
            <a:extLst>
              <a:ext uri="{FF2B5EF4-FFF2-40B4-BE49-F238E27FC236}">
                <a16:creationId xmlns:a16="http://schemas.microsoft.com/office/drawing/2014/main" id="{D55DD5FE-0220-5915-2868-46A50E59E7AB}"/>
              </a:ext>
            </a:extLst>
          </p:cNvPr>
          <p:cNvSpPr>
            <a:spLocks/>
          </p:cNvSpPr>
          <p:nvPr/>
        </p:nvSpPr>
        <p:spPr bwMode="auto">
          <a:xfrm>
            <a:off x="5584825" y="2041525"/>
            <a:ext cx="1022350" cy="1003300"/>
          </a:xfrm>
          <a:custGeom>
            <a:avLst/>
            <a:gdLst>
              <a:gd name="T0" fmla="*/ 0 w 1531825"/>
              <a:gd name="T1" fmla="*/ 0 h 1503974"/>
              <a:gd name="T2" fmla="*/ 303928 w 1531825"/>
              <a:gd name="T3" fmla="*/ 0 h 1503974"/>
              <a:gd name="T4" fmla="*/ 303928 w 1531825"/>
              <a:gd name="T5" fmla="*/ 297853 h 1503974"/>
              <a:gd name="T6" fmla="*/ 0 w 1531825"/>
              <a:gd name="T7" fmla="*/ 297853 h 1503974"/>
              <a:gd name="T8" fmla="*/ 0 w 1531825"/>
              <a:gd name="T9" fmla="*/ 0 h 15039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1825" h="1503974">
                <a:moveTo>
                  <a:pt x="0" y="0"/>
                </a:moveTo>
                <a:lnTo>
                  <a:pt x="1531826" y="0"/>
                </a:lnTo>
                <a:lnTo>
                  <a:pt x="1531826" y="1503974"/>
                </a:lnTo>
                <a:lnTo>
                  <a:pt x="0" y="1503974"/>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7416" name="Freeform 22">
            <a:extLst>
              <a:ext uri="{FF2B5EF4-FFF2-40B4-BE49-F238E27FC236}">
                <a16:creationId xmlns:a16="http://schemas.microsoft.com/office/drawing/2014/main" id="{0703C1BD-65A0-15E4-072E-8948C876E633}"/>
              </a:ext>
            </a:extLst>
          </p:cNvPr>
          <p:cNvSpPr>
            <a:spLocks/>
          </p:cNvSpPr>
          <p:nvPr/>
        </p:nvSpPr>
        <p:spPr bwMode="auto">
          <a:xfrm>
            <a:off x="6986588" y="3300413"/>
            <a:ext cx="708025" cy="973137"/>
          </a:xfrm>
          <a:custGeom>
            <a:avLst/>
            <a:gdLst>
              <a:gd name="T0" fmla="*/ 0 w 1061358"/>
              <a:gd name="T1" fmla="*/ 0 h 1459368"/>
              <a:gd name="T2" fmla="*/ 210189 w 1061358"/>
              <a:gd name="T3" fmla="*/ 0 h 1459368"/>
              <a:gd name="T4" fmla="*/ 210189 w 1061358"/>
              <a:gd name="T5" fmla="*/ 288537 h 1459368"/>
              <a:gd name="T6" fmla="*/ 0 w 1061358"/>
              <a:gd name="T7" fmla="*/ 288537 h 1459368"/>
              <a:gd name="T8" fmla="*/ 0 w 1061358"/>
              <a:gd name="T9" fmla="*/ 0 h 1459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1358" h="1459368">
                <a:moveTo>
                  <a:pt x="0" y="0"/>
                </a:moveTo>
                <a:lnTo>
                  <a:pt x="1061359" y="0"/>
                </a:lnTo>
                <a:lnTo>
                  <a:pt x="1061359" y="1459367"/>
                </a:lnTo>
                <a:lnTo>
                  <a:pt x="0" y="1459367"/>
                </a:lnTo>
                <a:lnTo>
                  <a:pt x="0"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7417" name="Freeform 23">
            <a:extLst>
              <a:ext uri="{FF2B5EF4-FFF2-40B4-BE49-F238E27FC236}">
                <a16:creationId xmlns:a16="http://schemas.microsoft.com/office/drawing/2014/main" id="{2F10B537-62FC-8A1A-2E10-466841AA32AC}"/>
              </a:ext>
            </a:extLst>
          </p:cNvPr>
          <p:cNvSpPr>
            <a:spLocks/>
          </p:cNvSpPr>
          <p:nvPr/>
        </p:nvSpPr>
        <p:spPr bwMode="auto">
          <a:xfrm>
            <a:off x="5675313" y="4519613"/>
            <a:ext cx="1003300" cy="1003300"/>
          </a:xfrm>
          <a:custGeom>
            <a:avLst/>
            <a:gdLst>
              <a:gd name="T0" fmla="*/ 0 w 1504108"/>
              <a:gd name="T1" fmla="*/ 0 h 1504108"/>
              <a:gd name="T2" fmla="*/ 297773 w 1504108"/>
              <a:gd name="T3" fmla="*/ 0 h 1504108"/>
              <a:gd name="T4" fmla="*/ 297773 w 1504108"/>
              <a:gd name="T5" fmla="*/ 297773 h 1504108"/>
              <a:gd name="T6" fmla="*/ 0 w 1504108"/>
              <a:gd name="T7" fmla="*/ 297773 h 1504108"/>
              <a:gd name="T8" fmla="*/ 0 w 1504108"/>
              <a:gd name="T9" fmla="*/ 0 h 1504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04108" h="1504108">
                <a:moveTo>
                  <a:pt x="0" y="0"/>
                </a:moveTo>
                <a:lnTo>
                  <a:pt x="1504108" y="0"/>
                </a:lnTo>
                <a:lnTo>
                  <a:pt x="1504108" y="1504108"/>
                </a:lnTo>
                <a:lnTo>
                  <a:pt x="0" y="1504108"/>
                </a:lnTo>
                <a:lnTo>
                  <a:pt x="0" y="0"/>
                </a:ln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17418" name="TextBox 24">
            <a:extLst>
              <a:ext uri="{FF2B5EF4-FFF2-40B4-BE49-F238E27FC236}">
                <a16:creationId xmlns:a16="http://schemas.microsoft.com/office/drawing/2014/main" id="{E7ADEF23-E2D3-8904-BF84-F650AF956102}"/>
              </a:ext>
            </a:extLst>
          </p:cNvPr>
          <p:cNvSpPr txBox="1">
            <a:spLocks noChangeArrowheads="1"/>
          </p:cNvSpPr>
          <p:nvPr/>
        </p:nvSpPr>
        <p:spPr bwMode="auto">
          <a:xfrm>
            <a:off x="685800" y="169863"/>
            <a:ext cx="4249738"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0" fontAlgn="base" latinLnBrk="0" hangingPunct="0">
              <a:lnSpc>
                <a:spcPts val="2875"/>
              </a:lnSpc>
              <a:spcBef>
                <a:spcPct val="0"/>
              </a:spcBef>
              <a:spcAft>
                <a:spcPct val="0"/>
              </a:spcAft>
              <a:buClrTx/>
              <a:buSzTx/>
              <a:buFontTx/>
              <a:buNone/>
              <a:tabLst/>
              <a:defRPr/>
            </a:pPr>
            <a:r>
              <a:rPr kumimoji="0" lang="en-US" altLang="it-IT" sz="2400" b="0" i="0" u="none" strike="noStrike" kern="1200" cap="none" spc="0" normalizeH="0" baseline="0" noProof="0">
                <a:ln>
                  <a:noFill/>
                </a:ln>
                <a:solidFill>
                  <a:srgbClr val="FFFFFF"/>
                </a:solidFill>
                <a:effectLst/>
                <a:uLnTx/>
                <a:uFillTx/>
                <a:latin typeface="Futura Ultra-Bold" charset="0"/>
                <a:ea typeface="+mn-ea"/>
                <a:cs typeface="+mn-cs"/>
              </a:rPr>
              <a:t>IT Wallet - casi d’uso</a:t>
            </a:r>
          </a:p>
        </p:txBody>
      </p:sp>
      <p:sp>
        <p:nvSpPr>
          <p:cNvPr id="17419" name="TextBox 26">
            <a:extLst>
              <a:ext uri="{FF2B5EF4-FFF2-40B4-BE49-F238E27FC236}">
                <a16:creationId xmlns:a16="http://schemas.microsoft.com/office/drawing/2014/main" id="{53058E94-82E2-0AC5-B0C8-A35DFE179432}"/>
              </a:ext>
            </a:extLst>
          </p:cNvPr>
          <p:cNvSpPr txBox="1">
            <a:spLocks noChangeArrowheads="1"/>
          </p:cNvSpPr>
          <p:nvPr/>
        </p:nvSpPr>
        <p:spPr bwMode="auto">
          <a:xfrm>
            <a:off x="1027113" y="1368425"/>
            <a:ext cx="3413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ts val="2400"/>
              </a:lnSpc>
              <a:spcBef>
                <a:spcPct val="0"/>
              </a:spcBef>
              <a:spcAft>
                <a:spcPct val="0"/>
              </a:spcAft>
              <a:buClrTx/>
              <a:buSzTx/>
              <a:buFontTx/>
              <a:buNone/>
              <a:tabLst/>
              <a:defRPr/>
            </a:pPr>
            <a:r>
              <a:rPr kumimoji="0" lang="en-US" altLang="it-IT" sz="2000" b="0" i="0" u="none" strike="noStrike" kern="1200" cap="none" spc="0" normalizeH="0" baseline="0" noProof="0">
                <a:ln>
                  <a:noFill/>
                </a:ln>
                <a:solidFill>
                  <a:srgbClr val="004AAD"/>
                </a:solidFill>
                <a:effectLst/>
                <a:uLnTx/>
                <a:uFillTx/>
                <a:latin typeface="Futura Ultra-Bold" charset="0"/>
                <a:ea typeface="+mn-ea"/>
                <a:cs typeface="+mn-cs"/>
              </a:rPr>
              <a:t> SANITA’</a:t>
            </a:r>
          </a:p>
        </p:txBody>
      </p:sp>
      <p:sp>
        <p:nvSpPr>
          <p:cNvPr id="27" name="TextBox 27">
            <a:extLst>
              <a:ext uri="{FF2B5EF4-FFF2-40B4-BE49-F238E27FC236}">
                <a16:creationId xmlns:a16="http://schemas.microsoft.com/office/drawing/2014/main" id="{E17CC21F-6CE5-F189-95F5-30DCF7D14AB4}"/>
              </a:ext>
            </a:extLst>
          </p:cNvPr>
          <p:cNvSpPr txBox="1"/>
          <p:nvPr/>
        </p:nvSpPr>
        <p:spPr>
          <a:xfrm>
            <a:off x="1644650" y="1803400"/>
            <a:ext cx="2940050" cy="1449388"/>
          </a:xfrm>
          <a:prstGeom prst="rect">
            <a:avLst/>
          </a:prstGeom>
        </p:spPr>
        <p:txBody>
          <a:bodyPr lIns="0" tIns="0" rIns="0" bIns="0">
            <a:spAutoFit/>
          </a:bodyPr>
          <a:lstStyle/>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dirty="0" err="1">
                <a:ln>
                  <a:noFill/>
                </a:ln>
                <a:solidFill>
                  <a:srgbClr val="000000"/>
                </a:solidFill>
                <a:effectLst/>
                <a:uLnTx/>
                <a:uFillTx/>
                <a:latin typeface="Futura"/>
                <a:ea typeface="+mn-ea"/>
                <a:cs typeface="+mn-cs"/>
              </a:rPr>
              <a:t>Tessera</a:t>
            </a:r>
            <a:r>
              <a:rPr kumimoji="0" lang="en-US" sz="1666" b="0" i="0" u="none" strike="noStrike" kern="1200" cap="none" spc="-13" normalizeH="0" baseline="0" noProof="0" dirty="0">
                <a:ln>
                  <a:noFill/>
                </a:ln>
                <a:solidFill>
                  <a:srgbClr val="000000"/>
                </a:solidFill>
                <a:effectLst/>
                <a:uLnTx/>
                <a:uFillTx/>
                <a:latin typeface="Futura"/>
                <a:ea typeface="+mn-ea"/>
                <a:cs typeface="+mn-cs"/>
              </a:rPr>
              <a:t> Sanitaria</a:t>
            </a:r>
          </a:p>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dirty="0">
                <a:ln>
                  <a:noFill/>
                </a:ln>
                <a:solidFill>
                  <a:srgbClr val="000000"/>
                </a:solidFill>
                <a:effectLst/>
                <a:uLnTx/>
                <a:uFillTx/>
                <a:latin typeface="Futura"/>
                <a:ea typeface="+mn-ea"/>
                <a:cs typeface="+mn-cs"/>
              </a:rPr>
              <a:t>Carta </a:t>
            </a:r>
            <a:r>
              <a:rPr kumimoji="0" lang="en-US" sz="1666" b="0" i="0" u="none" strike="noStrike" kern="1200" cap="none" spc="-13" normalizeH="0" baseline="0" noProof="0" dirty="0" err="1">
                <a:ln>
                  <a:noFill/>
                </a:ln>
                <a:solidFill>
                  <a:srgbClr val="000000"/>
                </a:solidFill>
                <a:effectLst/>
                <a:uLnTx/>
                <a:uFillTx/>
                <a:latin typeface="Futura"/>
                <a:ea typeface="+mn-ea"/>
                <a:cs typeface="+mn-cs"/>
              </a:rPr>
              <a:t>Europea</a:t>
            </a:r>
            <a:r>
              <a:rPr kumimoji="0" lang="en-US" sz="1666" b="0" i="0" u="none" strike="noStrike" kern="1200" cap="none" spc="-13" normalizeH="0" baseline="0" noProof="0" dirty="0">
                <a:ln>
                  <a:noFill/>
                </a:ln>
                <a:solidFill>
                  <a:srgbClr val="000000"/>
                </a:solidFill>
                <a:effectLst/>
                <a:uLnTx/>
                <a:uFillTx/>
                <a:latin typeface="Futura"/>
                <a:ea typeface="+mn-ea"/>
                <a:cs typeface="+mn-cs"/>
              </a:rPr>
              <a:t> della </a:t>
            </a:r>
            <a:r>
              <a:rPr kumimoji="0" lang="en-US" sz="1666" b="0" i="0" u="none" strike="noStrike" kern="1200" cap="none" spc="-13" normalizeH="0" baseline="0" noProof="0" dirty="0" err="1">
                <a:ln>
                  <a:noFill/>
                </a:ln>
                <a:solidFill>
                  <a:srgbClr val="000000"/>
                </a:solidFill>
                <a:effectLst/>
                <a:uLnTx/>
                <a:uFillTx/>
                <a:latin typeface="Futura"/>
                <a:ea typeface="+mn-ea"/>
                <a:cs typeface="+mn-cs"/>
              </a:rPr>
              <a:t>Disabilità</a:t>
            </a:r>
            <a:r>
              <a:rPr kumimoji="0" lang="en-US" sz="1666" b="0" i="0" u="none" strike="noStrike" kern="1200" cap="none" spc="-13" normalizeH="0" baseline="0" noProof="0" dirty="0">
                <a:ln>
                  <a:noFill/>
                </a:ln>
                <a:solidFill>
                  <a:srgbClr val="000000"/>
                </a:solidFill>
                <a:effectLst/>
                <a:uLnTx/>
                <a:uFillTx/>
                <a:latin typeface="Futura"/>
                <a:ea typeface="+mn-ea"/>
                <a:cs typeface="+mn-cs"/>
              </a:rPr>
              <a:t> (Disability Card)</a:t>
            </a:r>
          </a:p>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dirty="0" err="1">
                <a:ln>
                  <a:noFill/>
                </a:ln>
                <a:solidFill>
                  <a:srgbClr val="000000"/>
                </a:solidFill>
                <a:effectLst/>
                <a:uLnTx/>
                <a:uFillTx/>
                <a:latin typeface="Futura"/>
                <a:ea typeface="+mn-ea"/>
                <a:cs typeface="+mn-cs"/>
              </a:rPr>
              <a:t>Certificati</a:t>
            </a:r>
            <a:r>
              <a:rPr kumimoji="0" lang="en-US" sz="1666" b="0" i="0" u="none" strike="noStrike" kern="1200" cap="none" spc="-13" normalizeH="0" baseline="0" noProof="0" dirty="0">
                <a:ln>
                  <a:noFill/>
                </a:ln>
                <a:solidFill>
                  <a:srgbClr val="000000"/>
                </a:solidFill>
                <a:effectLst/>
                <a:uLnTx/>
                <a:uFillTx/>
                <a:latin typeface="Futura"/>
                <a:ea typeface="+mn-ea"/>
                <a:cs typeface="+mn-cs"/>
              </a:rPr>
              <a:t> </a:t>
            </a:r>
            <a:r>
              <a:rPr kumimoji="0" lang="en-US" sz="1666" b="0" i="0" u="none" strike="noStrike" kern="1200" cap="none" spc="-13" normalizeH="0" baseline="0" noProof="0" dirty="0" err="1">
                <a:ln>
                  <a:noFill/>
                </a:ln>
                <a:solidFill>
                  <a:srgbClr val="000000"/>
                </a:solidFill>
                <a:effectLst/>
                <a:uLnTx/>
                <a:uFillTx/>
                <a:latin typeface="Futura"/>
                <a:ea typeface="+mn-ea"/>
                <a:cs typeface="+mn-cs"/>
              </a:rPr>
              <a:t>medici</a:t>
            </a:r>
            <a:endParaRPr kumimoji="0" lang="en-US" sz="1666" b="0" i="0" u="none" strike="noStrike" kern="1200" cap="none" spc="-13" normalizeH="0" baseline="0" noProof="0" dirty="0">
              <a:ln>
                <a:noFill/>
              </a:ln>
              <a:solidFill>
                <a:srgbClr val="000000"/>
              </a:solidFill>
              <a:effectLst/>
              <a:uLnTx/>
              <a:uFillTx/>
              <a:latin typeface="Futura"/>
              <a:ea typeface="+mn-ea"/>
              <a:cs typeface="+mn-cs"/>
            </a:endParaRPr>
          </a:p>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dirty="0" err="1">
                <a:ln>
                  <a:noFill/>
                </a:ln>
                <a:solidFill>
                  <a:srgbClr val="000000"/>
                </a:solidFill>
                <a:effectLst/>
                <a:uLnTx/>
                <a:uFillTx/>
                <a:latin typeface="Futura"/>
                <a:ea typeface="+mn-ea"/>
                <a:cs typeface="+mn-cs"/>
              </a:rPr>
              <a:t>Ricette</a:t>
            </a:r>
            <a:r>
              <a:rPr kumimoji="0" lang="en-US" sz="1666" b="0" i="0" u="none" strike="noStrike" kern="1200" cap="none" spc="-13" normalizeH="0" baseline="0" noProof="0" dirty="0">
                <a:ln>
                  <a:noFill/>
                </a:ln>
                <a:solidFill>
                  <a:srgbClr val="000000"/>
                </a:solidFill>
                <a:effectLst/>
                <a:uLnTx/>
                <a:uFillTx/>
                <a:latin typeface="Futura"/>
                <a:ea typeface="+mn-ea"/>
                <a:cs typeface="+mn-cs"/>
              </a:rPr>
              <a:t> </a:t>
            </a:r>
            <a:r>
              <a:rPr kumimoji="0" lang="en-US" sz="1666" b="0" i="0" u="none" strike="noStrike" kern="1200" cap="none" spc="-13" normalizeH="0" baseline="0" noProof="0" dirty="0" err="1">
                <a:ln>
                  <a:noFill/>
                </a:ln>
                <a:solidFill>
                  <a:srgbClr val="000000"/>
                </a:solidFill>
                <a:effectLst/>
                <a:uLnTx/>
                <a:uFillTx/>
                <a:latin typeface="Futura"/>
                <a:ea typeface="+mn-ea"/>
                <a:cs typeface="+mn-cs"/>
              </a:rPr>
              <a:t>mediche</a:t>
            </a:r>
            <a:endParaRPr kumimoji="0" lang="en-US" sz="1666" b="0" i="0" u="none" strike="noStrike" kern="1200" cap="none" spc="-13" normalizeH="0" baseline="0" noProof="0" dirty="0">
              <a:ln>
                <a:noFill/>
              </a:ln>
              <a:solidFill>
                <a:srgbClr val="000000"/>
              </a:solidFill>
              <a:effectLst/>
              <a:uLnTx/>
              <a:uFillTx/>
              <a:latin typeface="Futura"/>
              <a:ea typeface="+mn-ea"/>
              <a:cs typeface="+mn-cs"/>
            </a:endParaRPr>
          </a:p>
        </p:txBody>
      </p:sp>
      <p:sp>
        <p:nvSpPr>
          <p:cNvPr id="17421" name="TextBox 28">
            <a:extLst>
              <a:ext uri="{FF2B5EF4-FFF2-40B4-BE49-F238E27FC236}">
                <a16:creationId xmlns:a16="http://schemas.microsoft.com/office/drawing/2014/main" id="{51A0EA97-FB55-D2D0-50EC-38148106E336}"/>
              </a:ext>
            </a:extLst>
          </p:cNvPr>
          <p:cNvSpPr txBox="1">
            <a:spLocks noChangeArrowheads="1"/>
          </p:cNvSpPr>
          <p:nvPr/>
        </p:nvSpPr>
        <p:spPr bwMode="auto">
          <a:xfrm>
            <a:off x="1173163" y="4460875"/>
            <a:ext cx="3411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ts val="2400"/>
              </a:lnSpc>
              <a:spcBef>
                <a:spcPct val="0"/>
              </a:spcBef>
              <a:spcAft>
                <a:spcPct val="0"/>
              </a:spcAft>
              <a:buClrTx/>
              <a:buSzTx/>
              <a:buFontTx/>
              <a:buNone/>
              <a:tabLst/>
              <a:defRPr/>
            </a:pPr>
            <a:r>
              <a:rPr kumimoji="0" lang="en-US" altLang="it-IT" sz="2000" b="0" i="0" u="none" strike="noStrike" kern="1200" cap="none" spc="0" normalizeH="0" baseline="0" noProof="0">
                <a:ln>
                  <a:noFill/>
                </a:ln>
                <a:solidFill>
                  <a:srgbClr val="004AAD"/>
                </a:solidFill>
                <a:effectLst/>
                <a:uLnTx/>
                <a:uFillTx/>
                <a:latin typeface="Futura Ultra-Bold" charset="0"/>
                <a:ea typeface="+mn-ea"/>
                <a:cs typeface="+mn-cs"/>
              </a:rPr>
              <a:t>ISTRUZIONE</a:t>
            </a:r>
          </a:p>
        </p:txBody>
      </p:sp>
      <p:sp>
        <p:nvSpPr>
          <p:cNvPr id="29" name="TextBox 29">
            <a:extLst>
              <a:ext uri="{FF2B5EF4-FFF2-40B4-BE49-F238E27FC236}">
                <a16:creationId xmlns:a16="http://schemas.microsoft.com/office/drawing/2014/main" id="{67FAA1BC-611E-7CFB-FE4F-6305549E10FD}"/>
              </a:ext>
            </a:extLst>
          </p:cNvPr>
          <p:cNvSpPr txBox="1"/>
          <p:nvPr/>
        </p:nvSpPr>
        <p:spPr>
          <a:xfrm>
            <a:off x="1687513" y="4841875"/>
            <a:ext cx="2752725" cy="1449388"/>
          </a:xfrm>
          <a:prstGeom prst="rect">
            <a:avLst/>
          </a:prstGeom>
        </p:spPr>
        <p:txBody>
          <a:bodyPr lIns="0" tIns="0" rIns="0" bIns="0">
            <a:spAutoFit/>
          </a:bodyPr>
          <a:lstStyle/>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a:ln>
                  <a:noFill/>
                </a:ln>
                <a:solidFill>
                  <a:srgbClr val="000000"/>
                </a:solidFill>
                <a:effectLst/>
                <a:uLnTx/>
                <a:uFillTx/>
                <a:latin typeface="Futura"/>
                <a:ea typeface="+mn-ea"/>
                <a:cs typeface="+mn-cs"/>
              </a:rPr>
              <a:t>Certificati di laurea</a:t>
            </a:r>
          </a:p>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a:ln>
                  <a:noFill/>
                </a:ln>
                <a:solidFill>
                  <a:srgbClr val="000000"/>
                </a:solidFill>
                <a:effectLst/>
                <a:uLnTx/>
                <a:uFillTx/>
                <a:latin typeface="Futura"/>
                <a:ea typeface="+mn-ea"/>
                <a:cs typeface="+mn-cs"/>
              </a:rPr>
              <a:t>Diploma</a:t>
            </a:r>
          </a:p>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a:ln>
                  <a:noFill/>
                </a:ln>
                <a:solidFill>
                  <a:srgbClr val="000000"/>
                </a:solidFill>
                <a:effectLst/>
                <a:uLnTx/>
                <a:uFillTx/>
                <a:latin typeface="Futura"/>
                <a:ea typeface="+mn-ea"/>
                <a:cs typeface="+mn-cs"/>
              </a:rPr>
              <a:t>Certificazioni linguistiche</a:t>
            </a:r>
          </a:p>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a:ln>
                  <a:noFill/>
                </a:ln>
                <a:solidFill>
                  <a:srgbClr val="000000"/>
                </a:solidFill>
                <a:effectLst/>
                <a:uLnTx/>
                <a:uFillTx/>
                <a:latin typeface="Futura"/>
                <a:ea typeface="+mn-ea"/>
                <a:cs typeface="+mn-cs"/>
              </a:rPr>
              <a:t>Carta dello Studente</a:t>
            </a:r>
          </a:p>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a:ln>
                  <a:noFill/>
                </a:ln>
                <a:solidFill>
                  <a:srgbClr val="000000"/>
                </a:solidFill>
                <a:effectLst/>
                <a:uLnTx/>
                <a:uFillTx/>
                <a:latin typeface="Futura"/>
                <a:ea typeface="+mn-ea"/>
                <a:cs typeface="+mn-cs"/>
              </a:rPr>
              <a:t>Badge Universitario</a:t>
            </a:r>
          </a:p>
        </p:txBody>
      </p:sp>
      <p:sp>
        <p:nvSpPr>
          <p:cNvPr id="17423" name="TextBox 30">
            <a:extLst>
              <a:ext uri="{FF2B5EF4-FFF2-40B4-BE49-F238E27FC236}">
                <a16:creationId xmlns:a16="http://schemas.microsoft.com/office/drawing/2014/main" id="{D504FE8A-1315-3501-1B5E-6CAA34B9917C}"/>
              </a:ext>
            </a:extLst>
          </p:cNvPr>
          <p:cNvSpPr txBox="1">
            <a:spLocks noChangeArrowheads="1"/>
          </p:cNvSpPr>
          <p:nvPr/>
        </p:nvSpPr>
        <p:spPr bwMode="auto">
          <a:xfrm>
            <a:off x="7404100" y="1368425"/>
            <a:ext cx="3411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ts val="2400"/>
              </a:lnSpc>
              <a:spcBef>
                <a:spcPct val="0"/>
              </a:spcBef>
              <a:spcAft>
                <a:spcPct val="0"/>
              </a:spcAft>
              <a:buClrTx/>
              <a:buSzTx/>
              <a:buFontTx/>
              <a:buNone/>
              <a:tabLst/>
              <a:defRPr/>
            </a:pPr>
            <a:r>
              <a:rPr kumimoji="0" lang="en-US" altLang="it-IT" sz="2000" b="0" i="0" u="none" strike="noStrike" kern="1200" cap="none" spc="0" normalizeH="0" baseline="0" noProof="0">
                <a:ln>
                  <a:noFill/>
                </a:ln>
                <a:solidFill>
                  <a:srgbClr val="004AAD"/>
                </a:solidFill>
                <a:effectLst/>
                <a:uLnTx/>
                <a:uFillTx/>
                <a:latin typeface="Futura Ultra-Bold" charset="0"/>
                <a:ea typeface="+mn-ea"/>
                <a:cs typeface="+mn-cs"/>
              </a:rPr>
              <a:t>TRASPORTI </a:t>
            </a:r>
          </a:p>
        </p:txBody>
      </p:sp>
      <p:sp>
        <p:nvSpPr>
          <p:cNvPr id="31" name="TextBox 31">
            <a:extLst>
              <a:ext uri="{FF2B5EF4-FFF2-40B4-BE49-F238E27FC236}">
                <a16:creationId xmlns:a16="http://schemas.microsoft.com/office/drawing/2014/main" id="{FFAE94FD-45BD-5267-4425-3E058F81D8E3}"/>
              </a:ext>
            </a:extLst>
          </p:cNvPr>
          <p:cNvSpPr txBox="1"/>
          <p:nvPr/>
        </p:nvSpPr>
        <p:spPr>
          <a:xfrm>
            <a:off x="7870825" y="1857375"/>
            <a:ext cx="2944813" cy="858838"/>
          </a:xfrm>
          <a:prstGeom prst="rect">
            <a:avLst/>
          </a:prstGeom>
        </p:spPr>
        <p:txBody>
          <a:bodyPr lIns="0" tIns="0" rIns="0" bIns="0">
            <a:spAutoFit/>
          </a:bodyPr>
          <a:lstStyle/>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a:ln>
                  <a:noFill/>
                </a:ln>
                <a:solidFill>
                  <a:srgbClr val="000000"/>
                </a:solidFill>
                <a:effectLst/>
                <a:uLnTx/>
                <a:uFillTx/>
                <a:latin typeface="Futura"/>
                <a:ea typeface="+mn-ea"/>
                <a:cs typeface="+mn-cs"/>
              </a:rPr>
              <a:t>Patente di guida</a:t>
            </a:r>
          </a:p>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a:ln>
                  <a:noFill/>
                </a:ln>
                <a:solidFill>
                  <a:srgbClr val="000000"/>
                </a:solidFill>
                <a:effectLst/>
                <a:uLnTx/>
                <a:uFillTx/>
                <a:latin typeface="Futura"/>
                <a:ea typeface="+mn-ea"/>
                <a:cs typeface="+mn-cs"/>
              </a:rPr>
              <a:t>Tessere dei mezzi pubblici</a:t>
            </a:r>
          </a:p>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a:ln>
                  <a:noFill/>
                </a:ln>
                <a:solidFill>
                  <a:srgbClr val="000000"/>
                </a:solidFill>
                <a:effectLst/>
                <a:uLnTx/>
                <a:uFillTx/>
                <a:latin typeface="Futura"/>
                <a:ea typeface="+mn-ea"/>
                <a:cs typeface="+mn-cs"/>
              </a:rPr>
              <a:t>Biglietti per mezzi pubblici</a:t>
            </a:r>
          </a:p>
        </p:txBody>
      </p:sp>
      <p:sp>
        <p:nvSpPr>
          <p:cNvPr id="17425" name="TextBox 32">
            <a:extLst>
              <a:ext uri="{FF2B5EF4-FFF2-40B4-BE49-F238E27FC236}">
                <a16:creationId xmlns:a16="http://schemas.microsoft.com/office/drawing/2014/main" id="{EB41C58E-DA23-1A55-417A-7F8CE274213C}"/>
              </a:ext>
            </a:extLst>
          </p:cNvPr>
          <p:cNvSpPr txBox="1">
            <a:spLocks noChangeArrowheads="1"/>
          </p:cNvSpPr>
          <p:nvPr/>
        </p:nvSpPr>
        <p:spPr bwMode="auto">
          <a:xfrm>
            <a:off x="7496175" y="4460875"/>
            <a:ext cx="3413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ts val="2400"/>
              </a:lnSpc>
              <a:spcBef>
                <a:spcPct val="0"/>
              </a:spcBef>
              <a:spcAft>
                <a:spcPct val="0"/>
              </a:spcAft>
              <a:buClrTx/>
              <a:buSzTx/>
              <a:buFontTx/>
              <a:buNone/>
              <a:tabLst/>
              <a:defRPr/>
            </a:pPr>
            <a:r>
              <a:rPr kumimoji="0" lang="en-US" altLang="it-IT" sz="2000" b="0" i="0" u="none" strike="noStrike" kern="1200" cap="none" spc="0" normalizeH="0" baseline="0" noProof="0">
                <a:ln>
                  <a:noFill/>
                </a:ln>
                <a:solidFill>
                  <a:srgbClr val="004AAD"/>
                </a:solidFill>
                <a:effectLst/>
                <a:uLnTx/>
                <a:uFillTx/>
                <a:latin typeface="Futura Ultra-Bold" charset="0"/>
                <a:ea typeface="+mn-ea"/>
                <a:cs typeface="+mn-cs"/>
              </a:rPr>
              <a:t>ANPR</a:t>
            </a:r>
          </a:p>
        </p:txBody>
      </p:sp>
      <p:sp>
        <p:nvSpPr>
          <p:cNvPr id="33" name="TextBox 33">
            <a:extLst>
              <a:ext uri="{FF2B5EF4-FFF2-40B4-BE49-F238E27FC236}">
                <a16:creationId xmlns:a16="http://schemas.microsoft.com/office/drawing/2014/main" id="{9012B3AB-27BE-10B3-3F18-D2FD30D745F6}"/>
              </a:ext>
            </a:extLst>
          </p:cNvPr>
          <p:cNvSpPr txBox="1"/>
          <p:nvPr/>
        </p:nvSpPr>
        <p:spPr>
          <a:xfrm>
            <a:off x="7962900" y="4895850"/>
            <a:ext cx="2946400" cy="1155700"/>
          </a:xfrm>
          <a:prstGeom prst="rect">
            <a:avLst/>
          </a:prstGeom>
        </p:spPr>
        <p:txBody>
          <a:bodyPr lIns="0" tIns="0" rIns="0" bIns="0">
            <a:spAutoFit/>
          </a:bodyPr>
          <a:lstStyle/>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a:ln>
                  <a:noFill/>
                </a:ln>
                <a:solidFill>
                  <a:srgbClr val="000000"/>
                </a:solidFill>
                <a:effectLst/>
                <a:uLnTx/>
                <a:uFillTx/>
                <a:latin typeface="Futura"/>
                <a:ea typeface="+mn-ea"/>
                <a:cs typeface="+mn-cs"/>
              </a:rPr>
              <a:t>Certificato di residenza</a:t>
            </a:r>
          </a:p>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a:ln>
                  <a:noFill/>
                </a:ln>
                <a:solidFill>
                  <a:srgbClr val="000000"/>
                </a:solidFill>
                <a:effectLst/>
                <a:uLnTx/>
                <a:uFillTx/>
                <a:latin typeface="Futura"/>
                <a:ea typeface="+mn-ea"/>
                <a:cs typeface="+mn-cs"/>
              </a:rPr>
              <a:t>Certificato di cittadinanza</a:t>
            </a:r>
          </a:p>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a:ln>
                  <a:noFill/>
                </a:ln>
                <a:solidFill>
                  <a:srgbClr val="000000"/>
                </a:solidFill>
                <a:effectLst/>
                <a:uLnTx/>
                <a:uFillTx/>
                <a:latin typeface="Futura"/>
                <a:ea typeface="+mn-ea"/>
                <a:cs typeface="+mn-cs"/>
              </a:rPr>
              <a:t>Certificato di nascita</a:t>
            </a:r>
          </a:p>
          <a:p>
            <a:pPr marL="359849" marR="0" lvl="1" indent="-179924" algn="just" defTabSz="914400" rtl="0" eaLnBrk="0" fontAlgn="base" latinLnBrk="0" hangingPunct="0">
              <a:lnSpc>
                <a:spcPts val="2333"/>
              </a:lnSpc>
              <a:spcBef>
                <a:spcPct val="0"/>
              </a:spcBef>
              <a:spcAft>
                <a:spcPct val="0"/>
              </a:spcAft>
              <a:buClrTx/>
              <a:buSzTx/>
              <a:buFont typeface="Arial"/>
              <a:buChar char="•"/>
              <a:tabLst/>
              <a:defRPr/>
            </a:pPr>
            <a:r>
              <a:rPr kumimoji="0" lang="en-US" sz="1666" b="0" i="0" u="none" strike="noStrike" kern="1200" cap="none" spc="-13" normalizeH="0" baseline="0" noProof="0">
                <a:ln>
                  <a:noFill/>
                </a:ln>
                <a:solidFill>
                  <a:srgbClr val="000000"/>
                </a:solidFill>
                <a:effectLst/>
                <a:uLnTx/>
                <a:uFillTx/>
                <a:latin typeface="Futura"/>
                <a:ea typeface="+mn-ea"/>
                <a:cs typeface="+mn-cs"/>
              </a:rPr>
              <a:t>Certificato di matrimonio</a:t>
            </a:r>
          </a:p>
        </p:txBody>
      </p:sp>
      <p:sp>
        <p:nvSpPr>
          <p:cNvPr id="34" name="Segnaposto numero diapositiva 33">
            <a:extLst>
              <a:ext uri="{FF2B5EF4-FFF2-40B4-BE49-F238E27FC236}">
                <a16:creationId xmlns:a16="http://schemas.microsoft.com/office/drawing/2014/main" id="{6A0DE9B9-CD51-3B12-06E0-D9B4E468407D}"/>
              </a:ext>
            </a:extLst>
          </p:cNvPr>
          <p:cNvSpPr>
            <a:spLocks noGrp="1"/>
          </p:cNvSpPr>
          <p:nvPr>
            <p:ph type="sldNum" sz="quarter" idx="12"/>
          </p:nvPr>
        </p:nvSpPr>
        <p:spPr>
          <a:xfrm>
            <a:off x="8610600" y="609282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D0430-2BA0-4103-95BB-A9B1B2A93E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7428" name="Titolo 1">
            <a:extLst>
              <a:ext uri="{FF2B5EF4-FFF2-40B4-BE49-F238E27FC236}">
                <a16:creationId xmlns:a16="http://schemas.microsoft.com/office/drawing/2014/main" id="{C0552E31-D6D6-E5A0-134D-A832D3651756}"/>
              </a:ext>
            </a:extLst>
          </p:cNvPr>
          <p:cNvSpPr txBox="1">
            <a:spLocks noChangeArrowheads="1"/>
          </p:cNvSpPr>
          <p:nvPr/>
        </p:nvSpPr>
        <p:spPr bwMode="auto">
          <a:xfrm>
            <a:off x="838200" y="374650"/>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it-IT" altLang="it-IT" sz="4400" b="0" i="0" u="none" strike="noStrike" kern="1200" cap="none" spc="0" normalizeH="0" baseline="0" noProof="0">
                <a:ln>
                  <a:noFill/>
                </a:ln>
                <a:solidFill>
                  <a:prstClr val="black"/>
                </a:solidFill>
                <a:effectLst/>
                <a:uLnTx/>
                <a:uFillTx/>
                <a:latin typeface="Calibri Light" panose="020F0302020204030204" pitchFamily="34" charset="0"/>
                <a:ea typeface="+mn-ea"/>
                <a:cs typeface="+mn-cs"/>
              </a:rPr>
              <a:t>I servizi nell’ambito del IT Wallet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a:extLst>
              <a:ext uri="{FF2B5EF4-FFF2-40B4-BE49-F238E27FC236}">
                <a16:creationId xmlns:a16="http://schemas.microsoft.com/office/drawing/2014/main" id="{081D017B-D0B6-3609-0869-320D298C7823}"/>
              </a:ext>
            </a:extLst>
          </p:cNvPr>
          <p:cNvSpPr>
            <a:spLocks noGrp="1" noChangeArrowheads="1"/>
          </p:cNvSpPr>
          <p:nvPr>
            <p:ph type="title"/>
          </p:nvPr>
        </p:nvSpPr>
        <p:spPr>
          <a:xfrm>
            <a:off x="1514475" y="2949575"/>
            <a:ext cx="9183688" cy="1143000"/>
          </a:xfrm>
        </p:spPr>
        <p:txBody>
          <a:bodyPr/>
          <a:lstStyle/>
          <a:p>
            <a:pPr algn="ctr" eaLnBrk="1" hangingPunct="1"/>
            <a:r>
              <a:rPr lang="it-IT" altLang="it-IT">
                <a:ea typeface="MS PGothic" panose="020B0600070205080204" pitchFamily="34" charset="-128"/>
              </a:rPr>
              <a:t>Il nostro Paese è in anticipo di circa due anni nell’adozione dell’EU Wallet. Dobbiamo utilizzare questa posizione vantaggiosa per assicurare un’ID sicura per tutti gli italiani, consolidando i servizi digitali offerti dal PNRR</a:t>
            </a:r>
            <a:br>
              <a:rPr lang="it-IT" altLang="it-IT">
                <a:ea typeface="MS PGothic" panose="020B0600070205080204" pitchFamily="34" charset="-128"/>
              </a:rPr>
            </a:br>
            <a:br>
              <a:rPr lang="it-IT" altLang="it-IT">
                <a:ea typeface="MS PGothic" panose="020B0600070205080204" pitchFamily="34" charset="-128"/>
              </a:rPr>
            </a:br>
            <a:r>
              <a:rPr lang="it-IT" altLang="it-IT" b="1">
                <a:solidFill>
                  <a:srgbClr val="FF0000"/>
                </a:solidFill>
                <a:ea typeface="MS PGothic" panose="020B0600070205080204" pitchFamily="34" charset="-128"/>
              </a:rPr>
              <a:t>a.musumeci@governo.it</a:t>
            </a:r>
          </a:p>
        </p:txBody>
      </p:sp>
      <p:sp>
        <p:nvSpPr>
          <p:cNvPr id="18435" name="Segnaposto numero diapositiva 2">
            <a:extLst>
              <a:ext uri="{FF2B5EF4-FFF2-40B4-BE49-F238E27FC236}">
                <a16:creationId xmlns:a16="http://schemas.microsoft.com/office/drawing/2014/main" id="{4FAC3519-16E9-E083-8041-919BC7060BD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7420ED8-F08B-441D-9B5C-380CC236BE98}" type="slidenum">
              <a:rPr kumimoji="0" lang="en-GB" altLang="it-IT" sz="14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GB" altLang="it-IT" sz="14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Regolamento sull’identità </a:t>
            </a:r>
            <a:br>
              <a:rPr lang="it-IT" sz="4400" dirty="0"/>
            </a:br>
            <a:r>
              <a:rPr lang="it-IT" sz="4400" dirty="0"/>
              <a:t>digitale europea (eIDAS2)</a:t>
            </a:r>
          </a:p>
          <a:p>
            <a:endParaRPr lang="it-IT" sz="4400" dirty="0"/>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Elio Gullo</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8" y="4461179"/>
            <a:ext cx="7910303" cy="521898"/>
          </a:xfrm>
        </p:spPr>
        <p:txBody>
          <a:bodyPr/>
          <a:lstStyle/>
          <a:p>
            <a:r>
              <a:rPr lang="it-IT" sz="3000" dirty="0"/>
              <a:t>Direttore Dipartimento Funzione Pubblica </a:t>
            </a:r>
            <a:br>
              <a:rPr lang="it-IT" sz="3000" dirty="0"/>
            </a:br>
            <a:r>
              <a:rPr lang="it-IT" sz="3000" dirty="0"/>
              <a:t>Ufficio per la semplificazione e la digitalizzazione</a:t>
            </a:r>
          </a:p>
        </p:txBody>
      </p:sp>
    </p:spTree>
    <p:extLst>
      <p:ext uri="{BB962C8B-B14F-4D97-AF65-F5344CB8AC3E}">
        <p14:creationId xmlns:p14="http://schemas.microsoft.com/office/powerpoint/2010/main" val="1406498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a:xfrm>
            <a:off x="362428" y="2190161"/>
            <a:ext cx="9904978" cy="740467"/>
          </a:xfrm>
        </p:spPr>
        <p:txBody>
          <a:bodyPr/>
          <a:lstStyle/>
          <a:p>
            <a:r>
              <a:rPr lang="it-IT" sz="4400" dirty="0">
                <a:solidFill>
                  <a:schemeClr val="bg1"/>
                </a:solidFill>
              </a:rPr>
              <a:t>IT-</a:t>
            </a:r>
            <a:r>
              <a:rPr lang="it-IT" sz="4400" dirty="0" err="1">
                <a:solidFill>
                  <a:schemeClr val="bg1"/>
                </a:solidFill>
              </a:rPr>
              <a:t>Wallet</a:t>
            </a:r>
            <a:r>
              <a:rPr lang="it-IT" sz="4400" dirty="0">
                <a:solidFill>
                  <a:schemeClr val="bg1"/>
                </a:solidFill>
              </a:rPr>
              <a:t>: sistema di portafoglio </a:t>
            </a:r>
            <a:br>
              <a:rPr lang="it-IT" sz="4400" dirty="0">
                <a:solidFill>
                  <a:schemeClr val="bg1"/>
                </a:solidFill>
              </a:rPr>
            </a:br>
            <a:r>
              <a:rPr lang="it-IT" sz="4400" dirty="0">
                <a:solidFill>
                  <a:schemeClr val="bg1"/>
                </a:solidFill>
              </a:rPr>
              <a:t>digitale italiano</a:t>
            </a:r>
          </a:p>
          <a:p>
            <a:endParaRPr lang="it-IT" sz="6000" dirty="0"/>
          </a:p>
        </p:txBody>
      </p:sp>
    </p:spTree>
    <p:extLst>
      <p:ext uri="{BB962C8B-B14F-4D97-AF65-F5344CB8AC3E}">
        <p14:creationId xmlns:p14="http://schemas.microsoft.com/office/powerpoint/2010/main" val="4236026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IT-</a:t>
            </a:r>
            <a:r>
              <a:rPr lang="it-IT" sz="4400" dirty="0" err="1"/>
              <a:t>Wallet</a:t>
            </a:r>
            <a:r>
              <a:rPr lang="it-IT" sz="4400" dirty="0"/>
              <a:t>: sistema di portafoglio </a:t>
            </a:r>
            <a:br>
              <a:rPr lang="it-IT" sz="4400" dirty="0"/>
            </a:br>
            <a:r>
              <a:rPr lang="it-IT" sz="4400" dirty="0"/>
              <a:t>digitale italiano</a:t>
            </a:r>
          </a:p>
          <a:p>
            <a:endParaRPr lang="it-IT" sz="4400" dirty="0"/>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Mirko Calvaresi</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9" y="4461178"/>
            <a:ext cx="5890326" cy="1330021"/>
          </a:xfrm>
        </p:spPr>
        <p:txBody>
          <a:bodyPr/>
          <a:lstStyle/>
          <a:p>
            <a:r>
              <a:rPr lang="it-IT" sz="3000" dirty="0"/>
              <a:t>Responsabile del Dipartimento Tecnologie e Servizi PagoPa S.p.A</a:t>
            </a:r>
          </a:p>
        </p:txBody>
      </p:sp>
    </p:spTree>
    <p:extLst>
      <p:ext uri="{BB962C8B-B14F-4D97-AF65-F5344CB8AC3E}">
        <p14:creationId xmlns:p14="http://schemas.microsoft.com/office/powerpoint/2010/main" val="3757544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IT-</a:t>
            </a:r>
            <a:r>
              <a:rPr lang="it-IT" sz="4400" dirty="0" err="1"/>
              <a:t>Wallet</a:t>
            </a:r>
            <a:r>
              <a:rPr lang="it-IT" sz="4400" dirty="0"/>
              <a:t>: sistema di portafoglio </a:t>
            </a:r>
            <a:br>
              <a:rPr lang="it-IT" sz="4400" dirty="0"/>
            </a:br>
            <a:r>
              <a:rPr lang="it-IT" sz="4400" dirty="0"/>
              <a:t>digitale italiano</a:t>
            </a:r>
          </a:p>
          <a:p>
            <a:endParaRPr lang="it-IT" sz="4400" dirty="0"/>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Stefano Imperatori</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9" y="4461178"/>
            <a:ext cx="5890326" cy="1330021"/>
          </a:xfrm>
        </p:spPr>
        <p:txBody>
          <a:bodyPr/>
          <a:lstStyle/>
          <a:p>
            <a:r>
              <a:rPr lang="it-IT" sz="3000" dirty="0"/>
              <a:t>Direttore Servizio Clienti IPZS</a:t>
            </a:r>
          </a:p>
        </p:txBody>
      </p:sp>
    </p:spTree>
    <p:extLst>
      <p:ext uri="{BB962C8B-B14F-4D97-AF65-F5344CB8AC3E}">
        <p14:creationId xmlns:p14="http://schemas.microsoft.com/office/powerpoint/2010/main" val="3064918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3320" y="1651508"/>
            <a:ext cx="7534909" cy="1415415"/>
          </a:xfrm>
          <a:prstGeom prst="rect">
            <a:avLst/>
          </a:prstGeom>
        </p:spPr>
        <p:txBody>
          <a:bodyPr vert="horz" wrap="square" lIns="0" tIns="95885" rIns="0" bIns="0" rtlCol="0">
            <a:spAutoFit/>
          </a:bodyPr>
          <a:lstStyle/>
          <a:p>
            <a:pPr marL="12700" marR="5080">
              <a:lnSpc>
                <a:spcPts val="5180"/>
              </a:lnSpc>
              <a:spcBef>
                <a:spcPts val="755"/>
              </a:spcBef>
            </a:pPr>
            <a:r>
              <a:rPr sz="4800" b="1" spc="-25" dirty="0">
                <a:solidFill>
                  <a:srgbClr val="FFFFFF"/>
                </a:solidFill>
                <a:latin typeface="Arial"/>
                <a:cs typeface="Arial"/>
              </a:rPr>
              <a:t>L’EVOLUZIONE </a:t>
            </a:r>
            <a:r>
              <a:rPr sz="4800" b="1" spc="-20" dirty="0">
                <a:solidFill>
                  <a:srgbClr val="FFFFFF"/>
                </a:solidFill>
                <a:latin typeface="Arial"/>
                <a:cs typeface="Arial"/>
              </a:rPr>
              <a:t> </a:t>
            </a:r>
            <a:r>
              <a:rPr sz="4800" b="1" spc="-25" dirty="0">
                <a:solidFill>
                  <a:srgbClr val="FFFFFF"/>
                </a:solidFill>
                <a:latin typeface="Arial"/>
                <a:cs typeface="Arial"/>
              </a:rPr>
              <a:t>DELL’IDENTITÀ</a:t>
            </a:r>
            <a:r>
              <a:rPr sz="4800" b="1" spc="-55" dirty="0">
                <a:solidFill>
                  <a:srgbClr val="FFFFFF"/>
                </a:solidFill>
                <a:latin typeface="Arial"/>
                <a:cs typeface="Arial"/>
              </a:rPr>
              <a:t> </a:t>
            </a:r>
            <a:r>
              <a:rPr sz="4800" b="1" spc="-45" dirty="0">
                <a:solidFill>
                  <a:srgbClr val="FFFFFF"/>
                </a:solidFill>
                <a:latin typeface="Arial"/>
                <a:cs typeface="Arial"/>
              </a:rPr>
              <a:t>DIGITALE</a:t>
            </a:r>
            <a:endParaRPr sz="4800">
              <a:latin typeface="Arial"/>
              <a:cs typeface="Arial"/>
            </a:endParaRPr>
          </a:p>
        </p:txBody>
      </p:sp>
      <p:sp>
        <p:nvSpPr>
          <p:cNvPr id="3" name="object 3"/>
          <p:cNvSpPr txBox="1"/>
          <p:nvPr/>
        </p:nvSpPr>
        <p:spPr>
          <a:xfrm>
            <a:off x="855787" y="4053332"/>
            <a:ext cx="147383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FFFF"/>
                </a:solidFill>
                <a:latin typeface="Arial MT"/>
                <a:cs typeface="Arial MT"/>
              </a:rPr>
              <a:t>16</a:t>
            </a:r>
            <a:r>
              <a:rPr sz="1800" spc="-40" dirty="0">
                <a:solidFill>
                  <a:srgbClr val="FFFFFF"/>
                </a:solidFill>
                <a:latin typeface="Arial MT"/>
                <a:cs typeface="Arial MT"/>
              </a:rPr>
              <a:t> </a:t>
            </a:r>
            <a:r>
              <a:rPr sz="1800" spc="-5" dirty="0">
                <a:solidFill>
                  <a:srgbClr val="FFFFFF"/>
                </a:solidFill>
                <a:latin typeface="Arial MT"/>
                <a:cs typeface="Arial MT"/>
              </a:rPr>
              <a:t>aprile</a:t>
            </a:r>
            <a:r>
              <a:rPr sz="1800" spc="-40" dirty="0">
                <a:solidFill>
                  <a:srgbClr val="FFFFFF"/>
                </a:solidFill>
                <a:latin typeface="Arial MT"/>
                <a:cs typeface="Arial MT"/>
              </a:rPr>
              <a:t> </a:t>
            </a:r>
            <a:r>
              <a:rPr sz="1800" spc="-5" dirty="0">
                <a:solidFill>
                  <a:srgbClr val="FFFFFF"/>
                </a:solidFill>
                <a:latin typeface="Arial MT"/>
                <a:cs typeface="Arial MT"/>
              </a:rPr>
              <a:t>2024</a:t>
            </a:r>
            <a:endParaRPr sz="1800">
              <a:latin typeface="Arial MT"/>
              <a:cs typeface="Arial MT"/>
            </a:endParaRPr>
          </a:p>
        </p:txBody>
      </p:sp>
      <p:sp>
        <p:nvSpPr>
          <p:cNvPr id="4" name="object 4"/>
          <p:cNvSpPr txBox="1"/>
          <p:nvPr/>
        </p:nvSpPr>
        <p:spPr>
          <a:xfrm>
            <a:off x="6696427" y="6020308"/>
            <a:ext cx="5151120" cy="480695"/>
          </a:xfrm>
          <a:prstGeom prst="rect">
            <a:avLst/>
          </a:prstGeom>
        </p:spPr>
        <p:txBody>
          <a:bodyPr vert="horz" wrap="square" lIns="0" tIns="12700" rIns="0" bIns="0" rtlCol="0">
            <a:spAutoFit/>
          </a:bodyPr>
          <a:lstStyle/>
          <a:p>
            <a:pPr marL="12700">
              <a:lnSpc>
                <a:spcPts val="1910"/>
              </a:lnSpc>
              <a:spcBef>
                <a:spcPts val="100"/>
              </a:spcBef>
            </a:pPr>
            <a:r>
              <a:rPr sz="1600" b="1" spc="-5" dirty="0">
                <a:solidFill>
                  <a:srgbClr val="FFFFFF"/>
                </a:solidFill>
                <a:latin typeface="Arial"/>
                <a:cs typeface="Arial"/>
              </a:rPr>
              <a:t>Stefano</a:t>
            </a:r>
            <a:r>
              <a:rPr sz="1600" b="1" spc="-25" dirty="0">
                <a:solidFill>
                  <a:srgbClr val="FFFFFF"/>
                </a:solidFill>
                <a:latin typeface="Arial"/>
                <a:cs typeface="Arial"/>
              </a:rPr>
              <a:t> </a:t>
            </a:r>
            <a:r>
              <a:rPr sz="1600" b="1" spc="-5" dirty="0">
                <a:solidFill>
                  <a:srgbClr val="FFFFFF"/>
                </a:solidFill>
                <a:latin typeface="Arial"/>
                <a:cs typeface="Arial"/>
              </a:rPr>
              <a:t>Imperatori</a:t>
            </a:r>
            <a:endParaRPr sz="1600">
              <a:latin typeface="Arial"/>
              <a:cs typeface="Arial"/>
            </a:endParaRPr>
          </a:p>
          <a:p>
            <a:pPr marL="12700">
              <a:lnSpc>
                <a:spcPts val="1670"/>
              </a:lnSpc>
            </a:pPr>
            <a:r>
              <a:rPr sz="1400" spc="-5" dirty="0">
                <a:solidFill>
                  <a:srgbClr val="FFFFFF"/>
                </a:solidFill>
                <a:latin typeface="Arial MT"/>
                <a:cs typeface="Arial MT"/>
              </a:rPr>
              <a:t>Responsabile Pubblica</a:t>
            </a:r>
            <a:r>
              <a:rPr sz="1400" spc="-80" dirty="0">
                <a:solidFill>
                  <a:srgbClr val="FFFFFF"/>
                </a:solidFill>
                <a:latin typeface="Arial MT"/>
                <a:cs typeface="Arial MT"/>
              </a:rPr>
              <a:t> </a:t>
            </a:r>
            <a:r>
              <a:rPr sz="1400" spc="-5" dirty="0">
                <a:solidFill>
                  <a:srgbClr val="FFFFFF"/>
                </a:solidFill>
                <a:latin typeface="Arial MT"/>
                <a:cs typeface="Arial MT"/>
              </a:rPr>
              <a:t>Amministrazione </a:t>
            </a:r>
            <a:r>
              <a:rPr sz="1400" dirty="0">
                <a:solidFill>
                  <a:srgbClr val="FFFFFF"/>
                </a:solidFill>
                <a:latin typeface="Arial MT"/>
                <a:cs typeface="Arial MT"/>
              </a:rPr>
              <a:t>e </a:t>
            </a:r>
            <a:r>
              <a:rPr sz="1400" spc="-5" dirty="0">
                <a:solidFill>
                  <a:srgbClr val="FFFFFF"/>
                </a:solidFill>
                <a:latin typeface="Arial MT"/>
                <a:cs typeface="Arial MT"/>
              </a:rPr>
              <a:t>Mercati Regolamentati</a:t>
            </a:r>
            <a:endParaRPr sz="1400">
              <a:latin typeface="Arial MT"/>
              <a:cs typeface="Arial MT"/>
            </a:endParaRPr>
          </a:p>
        </p:txBody>
      </p:sp>
      <p:pic>
        <p:nvPicPr>
          <p:cNvPr id="5" name="object 5"/>
          <p:cNvPicPr/>
          <p:nvPr/>
        </p:nvPicPr>
        <p:blipFill>
          <a:blip r:embed="rId2" cstate="print"/>
          <a:stretch>
            <a:fillRect/>
          </a:stretch>
        </p:blipFill>
        <p:spPr>
          <a:xfrm>
            <a:off x="609600" y="463295"/>
            <a:ext cx="1005840" cy="85953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68159" y="5947493"/>
            <a:ext cx="2109470" cy="910590"/>
          </a:xfrm>
          <a:custGeom>
            <a:avLst/>
            <a:gdLst/>
            <a:ahLst/>
            <a:cxnLst/>
            <a:rect l="l" t="t" r="r" b="b"/>
            <a:pathLst>
              <a:path w="2109470" h="910590">
                <a:moveTo>
                  <a:pt x="1062387" y="0"/>
                </a:moveTo>
                <a:lnTo>
                  <a:pt x="1016691" y="688"/>
                </a:lnTo>
                <a:lnTo>
                  <a:pt x="971147" y="3327"/>
                </a:lnTo>
                <a:lnTo>
                  <a:pt x="925820" y="7899"/>
                </a:lnTo>
                <a:lnTo>
                  <a:pt x="880775" y="14388"/>
                </a:lnTo>
                <a:lnTo>
                  <a:pt x="836077" y="22777"/>
                </a:lnTo>
                <a:lnTo>
                  <a:pt x="791789" y="33050"/>
                </a:lnTo>
                <a:lnTo>
                  <a:pt x="747976" y="45191"/>
                </a:lnTo>
                <a:lnTo>
                  <a:pt x="704703" y="59183"/>
                </a:lnTo>
                <a:lnTo>
                  <a:pt x="662033" y="75010"/>
                </a:lnTo>
                <a:lnTo>
                  <a:pt x="620033" y="92655"/>
                </a:lnTo>
                <a:lnTo>
                  <a:pt x="578765" y="112102"/>
                </a:lnTo>
                <a:lnTo>
                  <a:pt x="538295" y="133335"/>
                </a:lnTo>
                <a:lnTo>
                  <a:pt x="498687" y="156338"/>
                </a:lnTo>
                <a:lnTo>
                  <a:pt x="460006" y="181093"/>
                </a:lnTo>
                <a:lnTo>
                  <a:pt x="422315" y="207584"/>
                </a:lnTo>
                <a:lnTo>
                  <a:pt x="385679" y="235796"/>
                </a:lnTo>
                <a:lnTo>
                  <a:pt x="350164" y="265711"/>
                </a:lnTo>
                <a:lnTo>
                  <a:pt x="315832" y="297313"/>
                </a:lnTo>
                <a:lnTo>
                  <a:pt x="282750" y="330586"/>
                </a:lnTo>
                <a:lnTo>
                  <a:pt x="250981" y="365514"/>
                </a:lnTo>
                <a:lnTo>
                  <a:pt x="220589" y="402080"/>
                </a:lnTo>
                <a:lnTo>
                  <a:pt x="191639" y="440267"/>
                </a:lnTo>
                <a:lnTo>
                  <a:pt x="164197" y="480060"/>
                </a:lnTo>
                <a:lnTo>
                  <a:pt x="138325" y="521441"/>
                </a:lnTo>
                <a:lnTo>
                  <a:pt x="114339" y="563943"/>
                </a:lnTo>
                <a:lnTo>
                  <a:pt x="92499" y="607066"/>
                </a:lnTo>
                <a:lnTo>
                  <a:pt x="72790" y="650745"/>
                </a:lnTo>
                <a:lnTo>
                  <a:pt x="55194" y="694916"/>
                </a:lnTo>
                <a:lnTo>
                  <a:pt x="39695" y="739515"/>
                </a:lnTo>
                <a:lnTo>
                  <a:pt x="26277" y="784476"/>
                </a:lnTo>
                <a:lnTo>
                  <a:pt x="14924" y="829736"/>
                </a:lnTo>
                <a:lnTo>
                  <a:pt x="5619" y="875230"/>
                </a:lnTo>
                <a:lnTo>
                  <a:pt x="0" y="910506"/>
                </a:lnTo>
                <a:lnTo>
                  <a:pt x="2108889" y="910506"/>
                </a:lnTo>
                <a:lnTo>
                  <a:pt x="2097866" y="847526"/>
                </a:lnTo>
                <a:lnTo>
                  <a:pt x="2087593" y="803238"/>
                </a:lnTo>
                <a:lnTo>
                  <a:pt x="2075452" y="759425"/>
                </a:lnTo>
                <a:lnTo>
                  <a:pt x="2061460" y="716152"/>
                </a:lnTo>
                <a:lnTo>
                  <a:pt x="2045633" y="673483"/>
                </a:lnTo>
                <a:lnTo>
                  <a:pt x="2027988" y="631483"/>
                </a:lnTo>
                <a:lnTo>
                  <a:pt x="2008540" y="590215"/>
                </a:lnTo>
                <a:lnTo>
                  <a:pt x="1987307" y="549745"/>
                </a:lnTo>
                <a:lnTo>
                  <a:pt x="1964305" y="510137"/>
                </a:lnTo>
                <a:lnTo>
                  <a:pt x="1939550" y="471455"/>
                </a:lnTo>
                <a:lnTo>
                  <a:pt x="1913059" y="433764"/>
                </a:lnTo>
                <a:lnTo>
                  <a:pt x="1884847" y="397129"/>
                </a:lnTo>
                <a:lnTo>
                  <a:pt x="1854932" y="361613"/>
                </a:lnTo>
                <a:lnTo>
                  <a:pt x="1823330" y="327282"/>
                </a:lnTo>
                <a:lnTo>
                  <a:pt x="1790056" y="294200"/>
                </a:lnTo>
                <a:lnTo>
                  <a:pt x="1755129" y="262430"/>
                </a:lnTo>
                <a:lnTo>
                  <a:pt x="1718563" y="232038"/>
                </a:lnTo>
                <a:lnTo>
                  <a:pt x="1680376" y="203089"/>
                </a:lnTo>
                <a:lnTo>
                  <a:pt x="1640583" y="175646"/>
                </a:lnTo>
                <a:lnTo>
                  <a:pt x="1599202" y="149774"/>
                </a:lnTo>
                <a:lnTo>
                  <a:pt x="1556700" y="125788"/>
                </a:lnTo>
                <a:lnTo>
                  <a:pt x="1513577" y="103949"/>
                </a:lnTo>
                <a:lnTo>
                  <a:pt x="1469898" y="84239"/>
                </a:lnTo>
                <a:lnTo>
                  <a:pt x="1425727" y="66643"/>
                </a:lnTo>
                <a:lnTo>
                  <a:pt x="1381128" y="51145"/>
                </a:lnTo>
                <a:lnTo>
                  <a:pt x="1336167" y="37727"/>
                </a:lnTo>
                <a:lnTo>
                  <a:pt x="1290907" y="26373"/>
                </a:lnTo>
                <a:lnTo>
                  <a:pt x="1245413" y="17068"/>
                </a:lnTo>
                <a:lnTo>
                  <a:pt x="1199750" y="9794"/>
                </a:lnTo>
                <a:lnTo>
                  <a:pt x="1153981" y="4536"/>
                </a:lnTo>
                <a:lnTo>
                  <a:pt x="1108172" y="1277"/>
                </a:lnTo>
                <a:lnTo>
                  <a:pt x="1062387" y="0"/>
                </a:lnTo>
                <a:close/>
              </a:path>
            </a:pathLst>
          </a:custGeom>
          <a:solidFill>
            <a:srgbClr val="F0F0F0"/>
          </a:solidFill>
        </p:spPr>
        <p:txBody>
          <a:bodyPr wrap="square" lIns="0" tIns="0" rIns="0" bIns="0" rtlCol="0"/>
          <a:lstStyle/>
          <a:p>
            <a:endParaRPr/>
          </a:p>
        </p:txBody>
      </p:sp>
      <p:pic>
        <p:nvPicPr>
          <p:cNvPr id="3" name="object 3"/>
          <p:cNvPicPr/>
          <p:nvPr/>
        </p:nvPicPr>
        <p:blipFill>
          <a:blip r:embed="rId2" cstate="print"/>
          <a:stretch>
            <a:fillRect/>
          </a:stretch>
        </p:blipFill>
        <p:spPr>
          <a:xfrm>
            <a:off x="9227180" y="0"/>
            <a:ext cx="2064136" cy="799668"/>
          </a:xfrm>
          <a:prstGeom prst="rect">
            <a:avLst/>
          </a:prstGeom>
        </p:spPr>
      </p:pic>
      <p:grpSp>
        <p:nvGrpSpPr>
          <p:cNvPr id="4" name="object 4"/>
          <p:cNvGrpSpPr/>
          <p:nvPr/>
        </p:nvGrpSpPr>
        <p:grpSpPr>
          <a:xfrm>
            <a:off x="11045310" y="6134100"/>
            <a:ext cx="685800" cy="455930"/>
            <a:chOff x="11045310" y="6134100"/>
            <a:chExt cx="685800" cy="455930"/>
          </a:xfrm>
        </p:grpSpPr>
        <p:sp>
          <p:nvSpPr>
            <p:cNvPr id="5" name="object 5"/>
            <p:cNvSpPr/>
            <p:nvPr/>
          </p:nvSpPr>
          <p:spPr>
            <a:xfrm>
              <a:off x="11160772" y="6134099"/>
              <a:ext cx="456565" cy="455930"/>
            </a:xfrm>
            <a:custGeom>
              <a:avLst/>
              <a:gdLst/>
              <a:ahLst/>
              <a:cxnLst/>
              <a:rect l="l" t="t" r="r" b="b"/>
              <a:pathLst>
                <a:path w="456565" h="455929">
                  <a:moveTo>
                    <a:pt x="455993" y="353060"/>
                  </a:moveTo>
                  <a:lnTo>
                    <a:pt x="452843" y="353060"/>
                  </a:lnTo>
                  <a:lnTo>
                    <a:pt x="452843" y="453390"/>
                  </a:lnTo>
                  <a:lnTo>
                    <a:pt x="3162" y="453390"/>
                  </a:lnTo>
                  <a:lnTo>
                    <a:pt x="3162" y="353060"/>
                  </a:lnTo>
                  <a:lnTo>
                    <a:pt x="0" y="353060"/>
                  </a:lnTo>
                  <a:lnTo>
                    <a:pt x="0" y="453390"/>
                  </a:lnTo>
                  <a:lnTo>
                    <a:pt x="0" y="455930"/>
                  </a:lnTo>
                  <a:lnTo>
                    <a:pt x="455993" y="455930"/>
                  </a:lnTo>
                  <a:lnTo>
                    <a:pt x="455993" y="453390"/>
                  </a:lnTo>
                  <a:lnTo>
                    <a:pt x="455993" y="353060"/>
                  </a:lnTo>
                  <a:close/>
                </a:path>
                <a:path w="456565" h="455929">
                  <a:moveTo>
                    <a:pt x="455993" y="335661"/>
                  </a:moveTo>
                  <a:lnTo>
                    <a:pt x="455142" y="337083"/>
                  </a:lnTo>
                  <a:lnTo>
                    <a:pt x="454253" y="338505"/>
                  </a:lnTo>
                  <a:lnTo>
                    <a:pt x="453364" y="339902"/>
                  </a:lnTo>
                  <a:lnTo>
                    <a:pt x="455993" y="340004"/>
                  </a:lnTo>
                  <a:lnTo>
                    <a:pt x="455993" y="335661"/>
                  </a:lnTo>
                  <a:close/>
                </a:path>
                <a:path w="456565" h="455929">
                  <a:moveTo>
                    <a:pt x="455993" y="159372"/>
                  </a:moveTo>
                  <a:lnTo>
                    <a:pt x="452843" y="151066"/>
                  </a:lnTo>
                  <a:lnTo>
                    <a:pt x="452843" y="303301"/>
                  </a:lnTo>
                  <a:lnTo>
                    <a:pt x="455993" y="294995"/>
                  </a:lnTo>
                  <a:lnTo>
                    <a:pt x="455993" y="159372"/>
                  </a:lnTo>
                  <a:close/>
                </a:path>
                <a:path w="456565" h="455929">
                  <a:moveTo>
                    <a:pt x="455993" y="0"/>
                  </a:moveTo>
                  <a:lnTo>
                    <a:pt x="0" y="0"/>
                  </a:lnTo>
                  <a:lnTo>
                    <a:pt x="0" y="2540"/>
                  </a:lnTo>
                  <a:lnTo>
                    <a:pt x="0" y="113030"/>
                  </a:lnTo>
                  <a:lnTo>
                    <a:pt x="0" y="118110"/>
                  </a:lnTo>
                  <a:lnTo>
                    <a:pt x="0" y="340360"/>
                  </a:lnTo>
                  <a:lnTo>
                    <a:pt x="3162" y="340360"/>
                  </a:lnTo>
                  <a:lnTo>
                    <a:pt x="3162" y="118110"/>
                  </a:lnTo>
                  <a:lnTo>
                    <a:pt x="3162" y="113030"/>
                  </a:lnTo>
                  <a:lnTo>
                    <a:pt x="3162" y="2540"/>
                  </a:lnTo>
                  <a:lnTo>
                    <a:pt x="452843" y="2540"/>
                  </a:lnTo>
                  <a:lnTo>
                    <a:pt x="452843" y="113030"/>
                  </a:lnTo>
                  <a:lnTo>
                    <a:pt x="454050" y="113030"/>
                  </a:lnTo>
                  <a:lnTo>
                    <a:pt x="454050" y="118110"/>
                  </a:lnTo>
                  <a:lnTo>
                    <a:pt x="455993" y="118110"/>
                  </a:lnTo>
                  <a:lnTo>
                    <a:pt x="455993" y="113030"/>
                  </a:lnTo>
                  <a:lnTo>
                    <a:pt x="455993" y="2540"/>
                  </a:lnTo>
                  <a:lnTo>
                    <a:pt x="455993" y="0"/>
                  </a:lnTo>
                  <a:close/>
                </a:path>
              </a:pathLst>
            </a:custGeom>
            <a:solidFill>
              <a:srgbClr val="C4C5C6"/>
            </a:solidFill>
          </p:spPr>
          <p:txBody>
            <a:bodyPr wrap="square" lIns="0" tIns="0" rIns="0" bIns="0" rtlCol="0"/>
            <a:lstStyle/>
            <a:p>
              <a:endParaRPr/>
            </a:p>
          </p:txBody>
        </p:sp>
        <p:sp>
          <p:nvSpPr>
            <p:cNvPr id="6" name="object 6"/>
            <p:cNvSpPr/>
            <p:nvPr/>
          </p:nvSpPr>
          <p:spPr>
            <a:xfrm>
              <a:off x="11168011" y="6140449"/>
              <a:ext cx="478790" cy="443230"/>
            </a:xfrm>
            <a:custGeom>
              <a:avLst/>
              <a:gdLst/>
              <a:ahLst/>
              <a:cxnLst/>
              <a:rect l="l" t="t" r="r" b="b"/>
              <a:pathLst>
                <a:path w="478790" h="443229">
                  <a:moveTo>
                    <a:pt x="436346" y="347535"/>
                  </a:moveTo>
                  <a:lnTo>
                    <a:pt x="414934" y="348297"/>
                  </a:lnTo>
                  <a:lnTo>
                    <a:pt x="386753" y="375869"/>
                  </a:lnTo>
                  <a:lnTo>
                    <a:pt x="353555" y="396811"/>
                  </a:lnTo>
                  <a:lnTo>
                    <a:pt x="316318" y="410108"/>
                  </a:lnTo>
                  <a:lnTo>
                    <a:pt x="275971" y="414769"/>
                  </a:lnTo>
                  <a:lnTo>
                    <a:pt x="236435" y="410298"/>
                  </a:lnTo>
                  <a:lnTo>
                    <a:pt x="199847" y="397522"/>
                  </a:lnTo>
                  <a:lnTo>
                    <a:pt x="167106" y="377380"/>
                  </a:lnTo>
                  <a:lnTo>
                    <a:pt x="139128" y="350824"/>
                  </a:lnTo>
                  <a:lnTo>
                    <a:pt x="134099" y="350761"/>
                  </a:lnTo>
                  <a:lnTo>
                    <a:pt x="164109" y="381190"/>
                  </a:lnTo>
                  <a:lnTo>
                    <a:pt x="199821" y="404355"/>
                  </a:lnTo>
                  <a:lnTo>
                    <a:pt x="240144" y="419100"/>
                  </a:lnTo>
                  <a:lnTo>
                    <a:pt x="283972" y="424268"/>
                  </a:lnTo>
                  <a:lnTo>
                    <a:pt x="328790" y="418858"/>
                  </a:lnTo>
                  <a:lnTo>
                    <a:pt x="369912" y="403440"/>
                  </a:lnTo>
                  <a:lnTo>
                    <a:pt x="406158" y="379260"/>
                  </a:lnTo>
                  <a:lnTo>
                    <a:pt x="436346" y="347535"/>
                  </a:lnTo>
                  <a:close/>
                </a:path>
                <a:path w="478790" h="443229">
                  <a:moveTo>
                    <a:pt x="441921" y="346710"/>
                  </a:moveTo>
                  <a:lnTo>
                    <a:pt x="441134" y="346710"/>
                  </a:lnTo>
                  <a:lnTo>
                    <a:pt x="441134" y="347980"/>
                  </a:lnTo>
                  <a:lnTo>
                    <a:pt x="437146" y="347980"/>
                  </a:lnTo>
                  <a:lnTo>
                    <a:pt x="437146" y="438150"/>
                  </a:lnTo>
                  <a:lnTo>
                    <a:pt x="4762" y="438150"/>
                  </a:lnTo>
                  <a:lnTo>
                    <a:pt x="4762" y="347980"/>
                  </a:lnTo>
                  <a:lnTo>
                    <a:pt x="1892" y="347980"/>
                  </a:lnTo>
                  <a:lnTo>
                    <a:pt x="1892" y="346710"/>
                  </a:lnTo>
                  <a:lnTo>
                    <a:pt x="0" y="346710"/>
                  </a:lnTo>
                  <a:lnTo>
                    <a:pt x="0" y="347980"/>
                  </a:lnTo>
                  <a:lnTo>
                    <a:pt x="0" y="438150"/>
                  </a:lnTo>
                  <a:lnTo>
                    <a:pt x="0" y="443230"/>
                  </a:lnTo>
                  <a:lnTo>
                    <a:pt x="441921" y="443230"/>
                  </a:lnTo>
                  <a:lnTo>
                    <a:pt x="441921" y="438150"/>
                  </a:lnTo>
                  <a:lnTo>
                    <a:pt x="441921" y="347980"/>
                  </a:lnTo>
                  <a:lnTo>
                    <a:pt x="441921" y="346710"/>
                  </a:lnTo>
                  <a:close/>
                </a:path>
                <a:path w="478790" h="443229">
                  <a:moveTo>
                    <a:pt x="478739" y="220827"/>
                  </a:moveTo>
                  <a:lnTo>
                    <a:pt x="476719" y="191477"/>
                  </a:lnTo>
                  <a:lnTo>
                    <a:pt x="470865" y="163410"/>
                  </a:lnTo>
                  <a:lnTo>
                    <a:pt x="461454" y="136944"/>
                  </a:lnTo>
                  <a:lnTo>
                    <a:pt x="460349" y="134810"/>
                  </a:lnTo>
                  <a:lnTo>
                    <a:pt x="460349" y="220827"/>
                  </a:lnTo>
                  <a:lnTo>
                    <a:pt x="459600" y="238518"/>
                  </a:lnTo>
                  <a:lnTo>
                    <a:pt x="457365" y="255765"/>
                  </a:lnTo>
                  <a:lnTo>
                    <a:pt x="453732" y="272491"/>
                  </a:lnTo>
                  <a:lnTo>
                    <a:pt x="447763" y="291439"/>
                  </a:lnTo>
                  <a:lnTo>
                    <a:pt x="441921" y="305168"/>
                  </a:lnTo>
                  <a:lnTo>
                    <a:pt x="441921" y="136601"/>
                  </a:lnTo>
                  <a:lnTo>
                    <a:pt x="457365" y="185902"/>
                  </a:lnTo>
                  <a:lnTo>
                    <a:pt x="460349" y="220827"/>
                  </a:lnTo>
                  <a:lnTo>
                    <a:pt x="460349" y="134810"/>
                  </a:lnTo>
                  <a:lnTo>
                    <a:pt x="448767" y="112356"/>
                  </a:lnTo>
                  <a:lnTo>
                    <a:pt x="441921" y="101790"/>
                  </a:lnTo>
                  <a:lnTo>
                    <a:pt x="441782" y="101600"/>
                  </a:lnTo>
                  <a:lnTo>
                    <a:pt x="441921" y="101600"/>
                  </a:lnTo>
                  <a:lnTo>
                    <a:pt x="441921" y="95250"/>
                  </a:lnTo>
                  <a:lnTo>
                    <a:pt x="441921" y="5080"/>
                  </a:lnTo>
                  <a:lnTo>
                    <a:pt x="441921" y="0"/>
                  </a:lnTo>
                  <a:lnTo>
                    <a:pt x="441032" y="0"/>
                  </a:lnTo>
                  <a:lnTo>
                    <a:pt x="441032" y="307238"/>
                  </a:lnTo>
                  <a:lnTo>
                    <a:pt x="440410" y="308711"/>
                  </a:lnTo>
                  <a:lnTo>
                    <a:pt x="438111" y="313118"/>
                  </a:lnTo>
                  <a:lnTo>
                    <a:pt x="441032" y="307238"/>
                  </a:lnTo>
                  <a:lnTo>
                    <a:pt x="441032" y="0"/>
                  </a:lnTo>
                  <a:lnTo>
                    <a:pt x="439496" y="0"/>
                  </a:lnTo>
                  <a:lnTo>
                    <a:pt x="439496" y="95250"/>
                  </a:lnTo>
                  <a:lnTo>
                    <a:pt x="439496" y="98437"/>
                  </a:lnTo>
                  <a:lnTo>
                    <a:pt x="437197" y="95250"/>
                  </a:lnTo>
                  <a:lnTo>
                    <a:pt x="439496" y="95250"/>
                  </a:lnTo>
                  <a:lnTo>
                    <a:pt x="439496" y="0"/>
                  </a:lnTo>
                  <a:lnTo>
                    <a:pt x="12" y="0"/>
                  </a:lnTo>
                  <a:lnTo>
                    <a:pt x="12" y="5080"/>
                  </a:lnTo>
                  <a:lnTo>
                    <a:pt x="12" y="95250"/>
                  </a:lnTo>
                  <a:lnTo>
                    <a:pt x="12" y="101600"/>
                  </a:lnTo>
                  <a:lnTo>
                    <a:pt x="12" y="332740"/>
                  </a:lnTo>
                  <a:lnTo>
                    <a:pt x="4762" y="332740"/>
                  </a:lnTo>
                  <a:lnTo>
                    <a:pt x="4762" y="101600"/>
                  </a:lnTo>
                  <a:lnTo>
                    <a:pt x="4762" y="95250"/>
                  </a:lnTo>
                  <a:lnTo>
                    <a:pt x="4762" y="5080"/>
                  </a:lnTo>
                  <a:lnTo>
                    <a:pt x="437146" y="5080"/>
                  </a:lnTo>
                  <a:lnTo>
                    <a:pt x="437146" y="95173"/>
                  </a:lnTo>
                  <a:lnTo>
                    <a:pt x="406908" y="63042"/>
                  </a:lnTo>
                  <a:lnTo>
                    <a:pt x="370497" y="38531"/>
                  </a:lnTo>
                  <a:lnTo>
                    <a:pt x="329107" y="22885"/>
                  </a:lnTo>
                  <a:lnTo>
                    <a:pt x="283972" y="17399"/>
                  </a:lnTo>
                  <a:lnTo>
                    <a:pt x="239306" y="22771"/>
                  </a:lnTo>
                  <a:lnTo>
                    <a:pt x="198310" y="38074"/>
                  </a:lnTo>
                  <a:lnTo>
                    <a:pt x="162140" y="62090"/>
                  </a:lnTo>
                  <a:lnTo>
                    <a:pt x="131978" y="93599"/>
                  </a:lnTo>
                  <a:lnTo>
                    <a:pt x="108978" y="131368"/>
                  </a:lnTo>
                  <a:lnTo>
                    <a:pt x="94322" y="174180"/>
                  </a:lnTo>
                  <a:lnTo>
                    <a:pt x="89179" y="220827"/>
                  </a:lnTo>
                  <a:lnTo>
                    <a:pt x="91224" y="250418"/>
                  </a:lnTo>
                  <a:lnTo>
                    <a:pt x="97167" y="278676"/>
                  </a:lnTo>
                  <a:lnTo>
                    <a:pt x="106730" y="305320"/>
                  </a:lnTo>
                  <a:lnTo>
                    <a:pt x="119608" y="330047"/>
                  </a:lnTo>
                  <a:lnTo>
                    <a:pt x="123545" y="329984"/>
                  </a:lnTo>
                  <a:lnTo>
                    <a:pt x="110032" y="305498"/>
                  </a:lnTo>
                  <a:lnTo>
                    <a:pt x="99999" y="278930"/>
                  </a:lnTo>
                  <a:lnTo>
                    <a:pt x="93738" y="250596"/>
                  </a:lnTo>
                  <a:lnTo>
                    <a:pt x="91579" y="220827"/>
                  </a:lnTo>
                  <a:lnTo>
                    <a:pt x="98158" y="169278"/>
                  </a:lnTo>
                  <a:lnTo>
                    <a:pt x="116751" y="122948"/>
                  </a:lnTo>
                  <a:lnTo>
                    <a:pt x="145580" y="83693"/>
                  </a:lnTo>
                  <a:lnTo>
                    <a:pt x="182905" y="53378"/>
                  </a:lnTo>
                  <a:lnTo>
                    <a:pt x="226949" y="33820"/>
                  </a:lnTo>
                  <a:lnTo>
                    <a:pt x="275971" y="26898"/>
                  </a:lnTo>
                  <a:lnTo>
                    <a:pt x="325970" y="34112"/>
                  </a:lnTo>
                  <a:lnTo>
                    <a:pt x="370738" y="54444"/>
                  </a:lnTo>
                  <a:lnTo>
                    <a:pt x="408432" y="85940"/>
                  </a:lnTo>
                  <a:lnTo>
                    <a:pt x="437146" y="126606"/>
                  </a:lnTo>
                  <a:lnTo>
                    <a:pt x="437146" y="314972"/>
                  </a:lnTo>
                  <a:lnTo>
                    <a:pt x="433908" y="321183"/>
                  </a:lnTo>
                  <a:lnTo>
                    <a:pt x="430364" y="327101"/>
                  </a:lnTo>
                  <a:lnTo>
                    <a:pt x="426529" y="332803"/>
                  </a:lnTo>
                  <a:lnTo>
                    <a:pt x="446125" y="333552"/>
                  </a:lnTo>
                  <a:lnTo>
                    <a:pt x="448767" y="329311"/>
                  </a:lnTo>
                  <a:lnTo>
                    <a:pt x="461454" y="304723"/>
                  </a:lnTo>
                  <a:lnTo>
                    <a:pt x="470865" y="278244"/>
                  </a:lnTo>
                  <a:lnTo>
                    <a:pt x="476719" y="250190"/>
                  </a:lnTo>
                  <a:lnTo>
                    <a:pt x="478739" y="220827"/>
                  </a:lnTo>
                  <a:close/>
                </a:path>
              </a:pathLst>
            </a:custGeom>
            <a:solidFill>
              <a:srgbClr val="1A171C"/>
            </a:solidFill>
          </p:spPr>
          <p:txBody>
            <a:bodyPr wrap="square" lIns="0" tIns="0" rIns="0" bIns="0" rtlCol="0"/>
            <a:lstStyle/>
            <a:p>
              <a:endParaRPr/>
            </a:p>
          </p:txBody>
        </p:sp>
        <p:sp>
          <p:nvSpPr>
            <p:cNvPr id="7" name="object 7"/>
            <p:cNvSpPr/>
            <p:nvPr/>
          </p:nvSpPr>
          <p:spPr>
            <a:xfrm>
              <a:off x="11045310" y="6469716"/>
              <a:ext cx="685800" cy="22225"/>
            </a:xfrm>
            <a:custGeom>
              <a:avLst/>
              <a:gdLst/>
              <a:ahLst/>
              <a:cxnLst/>
              <a:rect l="l" t="t" r="r" b="b"/>
              <a:pathLst>
                <a:path w="685800" h="22225">
                  <a:moveTo>
                    <a:pt x="385441" y="94"/>
                  </a:moveTo>
                  <a:lnTo>
                    <a:pt x="318520" y="0"/>
                  </a:lnTo>
                  <a:lnTo>
                    <a:pt x="206812" y="1434"/>
                  </a:lnTo>
                  <a:lnTo>
                    <a:pt x="115470" y="4249"/>
                  </a:lnTo>
                  <a:lnTo>
                    <a:pt x="57735" y="7026"/>
                  </a:lnTo>
                  <a:lnTo>
                    <a:pt x="0" y="10957"/>
                  </a:lnTo>
                  <a:lnTo>
                    <a:pt x="28868" y="13101"/>
                  </a:lnTo>
                  <a:lnTo>
                    <a:pt x="122712" y="18004"/>
                  </a:lnTo>
                  <a:lnTo>
                    <a:pt x="192677" y="20252"/>
                  </a:lnTo>
                  <a:lnTo>
                    <a:pt x="282028" y="21786"/>
                  </a:lnTo>
                  <a:lnTo>
                    <a:pt x="342611" y="22107"/>
                  </a:lnTo>
                  <a:lnTo>
                    <a:pt x="385438" y="21983"/>
                  </a:lnTo>
                  <a:lnTo>
                    <a:pt x="428265" y="21560"/>
                  </a:lnTo>
                  <a:lnTo>
                    <a:pt x="471090" y="20830"/>
                  </a:lnTo>
                  <a:lnTo>
                    <a:pt x="571466" y="17769"/>
                  </a:lnTo>
                  <a:lnTo>
                    <a:pt x="628345" y="15005"/>
                  </a:lnTo>
                  <a:lnTo>
                    <a:pt x="685222" y="11102"/>
                  </a:lnTo>
                  <a:lnTo>
                    <a:pt x="656783" y="8976"/>
                  </a:lnTo>
                  <a:lnTo>
                    <a:pt x="513922" y="2355"/>
                  </a:lnTo>
                  <a:lnTo>
                    <a:pt x="471095" y="1288"/>
                  </a:lnTo>
                  <a:lnTo>
                    <a:pt x="428268" y="537"/>
                  </a:lnTo>
                  <a:lnTo>
                    <a:pt x="385441" y="94"/>
                  </a:lnTo>
                  <a:close/>
                </a:path>
              </a:pathLst>
            </a:custGeom>
            <a:solidFill>
              <a:srgbClr val="B10C1A"/>
            </a:solidFill>
          </p:spPr>
          <p:txBody>
            <a:bodyPr wrap="square" lIns="0" tIns="0" rIns="0" bIns="0" rtlCol="0"/>
            <a:lstStyle/>
            <a:p>
              <a:endParaRPr/>
            </a:p>
          </p:txBody>
        </p:sp>
      </p:grpSp>
      <p:sp>
        <p:nvSpPr>
          <p:cNvPr id="8" name="object 8"/>
          <p:cNvSpPr/>
          <p:nvPr/>
        </p:nvSpPr>
        <p:spPr>
          <a:xfrm>
            <a:off x="101999" y="6757834"/>
            <a:ext cx="11988165" cy="51435"/>
          </a:xfrm>
          <a:custGeom>
            <a:avLst/>
            <a:gdLst/>
            <a:ahLst/>
            <a:cxnLst/>
            <a:rect l="l" t="t" r="r" b="b"/>
            <a:pathLst>
              <a:path w="11988165" h="51434">
                <a:moveTo>
                  <a:pt x="5993989" y="0"/>
                </a:moveTo>
                <a:lnTo>
                  <a:pt x="3617069" y="3638"/>
                </a:lnTo>
                <a:lnTo>
                  <a:pt x="1498497" y="13043"/>
                </a:lnTo>
                <a:lnTo>
                  <a:pt x="0" y="25476"/>
                </a:lnTo>
                <a:lnTo>
                  <a:pt x="103345" y="26618"/>
                </a:lnTo>
                <a:lnTo>
                  <a:pt x="1498497" y="37908"/>
                </a:lnTo>
                <a:lnTo>
                  <a:pt x="3203686" y="46070"/>
                </a:lnTo>
                <a:lnTo>
                  <a:pt x="5993989" y="50952"/>
                </a:lnTo>
                <a:lnTo>
                  <a:pt x="8422597" y="47289"/>
                </a:lnTo>
                <a:lnTo>
                  <a:pt x="10489501" y="37980"/>
                </a:lnTo>
                <a:lnTo>
                  <a:pt x="11987999" y="25476"/>
                </a:lnTo>
                <a:lnTo>
                  <a:pt x="11884654" y="24326"/>
                </a:lnTo>
                <a:lnTo>
                  <a:pt x="10489501" y="12971"/>
                </a:lnTo>
                <a:lnTo>
                  <a:pt x="8784299" y="4780"/>
                </a:lnTo>
                <a:lnTo>
                  <a:pt x="5993989" y="0"/>
                </a:lnTo>
                <a:close/>
              </a:path>
            </a:pathLst>
          </a:custGeom>
          <a:solidFill>
            <a:srgbClr val="B0171E"/>
          </a:solidFill>
        </p:spPr>
        <p:txBody>
          <a:bodyPr wrap="square" lIns="0" tIns="0" rIns="0" bIns="0" rtlCol="0"/>
          <a:lstStyle/>
          <a:p>
            <a:endParaRPr/>
          </a:p>
        </p:txBody>
      </p:sp>
      <p:sp>
        <p:nvSpPr>
          <p:cNvPr id="9" name="object 9"/>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43</a:t>
            </a:r>
            <a:r>
              <a:rPr spc="-80" dirty="0"/>
              <a:t> </a:t>
            </a:r>
            <a:r>
              <a:rPr spc="-10" dirty="0"/>
              <a:t>Milioni</a:t>
            </a:r>
          </a:p>
        </p:txBody>
      </p:sp>
      <p:pic>
        <p:nvPicPr>
          <p:cNvPr id="10" name="object 10"/>
          <p:cNvPicPr/>
          <p:nvPr/>
        </p:nvPicPr>
        <p:blipFill>
          <a:blip r:embed="rId3" cstate="print"/>
          <a:stretch>
            <a:fillRect/>
          </a:stretch>
        </p:blipFill>
        <p:spPr>
          <a:xfrm>
            <a:off x="4706225" y="510382"/>
            <a:ext cx="2331082" cy="1479657"/>
          </a:xfrm>
          <a:prstGeom prst="rect">
            <a:avLst/>
          </a:prstGeom>
        </p:spPr>
      </p:pic>
      <p:sp>
        <p:nvSpPr>
          <p:cNvPr id="11" name="object 11"/>
          <p:cNvSpPr txBox="1"/>
          <p:nvPr/>
        </p:nvSpPr>
        <p:spPr>
          <a:xfrm>
            <a:off x="3002605" y="1438147"/>
            <a:ext cx="119316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4472C4"/>
                </a:solidFill>
                <a:latin typeface="Calibri"/>
                <a:cs typeface="Calibri"/>
              </a:rPr>
              <a:t>Cie</a:t>
            </a:r>
            <a:r>
              <a:rPr sz="1800" spc="-40" dirty="0">
                <a:solidFill>
                  <a:srgbClr val="4472C4"/>
                </a:solidFill>
                <a:latin typeface="Calibri"/>
                <a:cs typeface="Calibri"/>
              </a:rPr>
              <a:t> </a:t>
            </a:r>
            <a:r>
              <a:rPr sz="1800" spc="-10" dirty="0">
                <a:solidFill>
                  <a:srgbClr val="4472C4"/>
                </a:solidFill>
                <a:latin typeface="Calibri"/>
                <a:cs typeface="Calibri"/>
              </a:rPr>
              <a:t>rilasciate</a:t>
            </a:r>
            <a:endParaRPr sz="1800">
              <a:latin typeface="Calibri"/>
              <a:cs typeface="Calibri"/>
            </a:endParaRPr>
          </a:p>
        </p:txBody>
      </p:sp>
      <p:sp>
        <p:nvSpPr>
          <p:cNvPr id="12" name="object 12"/>
          <p:cNvSpPr txBox="1"/>
          <p:nvPr/>
        </p:nvSpPr>
        <p:spPr>
          <a:xfrm>
            <a:off x="6485330" y="2270252"/>
            <a:ext cx="2588260" cy="1122680"/>
          </a:xfrm>
          <a:prstGeom prst="rect">
            <a:avLst/>
          </a:prstGeom>
        </p:spPr>
        <p:txBody>
          <a:bodyPr vert="horz" wrap="square" lIns="0" tIns="12700" rIns="0" bIns="0" rtlCol="0">
            <a:spAutoFit/>
          </a:bodyPr>
          <a:lstStyle/>
          <a:p>
            <a:pPr marL="12700">
              <a:lnSpc>
                <a:spcPct val="100000"/>
              </a:lnSpc>
              <a:spcBef>
                <a:spcPts val="100"/>
              </a:spcBef>
            </a:pPr>
            <a:r>
              <a:rPr sz="7200" b="1" dirty="0">
                <a:solidFill>
                  <a:srgbClr val="4472C4"/>
                </a:solidFill>
                <a:latin typeface="Calibri"/>
                <a:cs typeface="Calibri"/>
              </a:rPr>
              <a:t>15</a:t>
            </a:r>
            <a:r>
              <a:rPr sz="7200" b="1" spc="5" dirty="0">
                <a:solidFill>
                  <a:srgbClr val="4472C4"/>
                </a:solidFill>
                <a:latin typeface="Calibri"/>
                <a:cs typeface="Calibri"/>
              </a:rPr>
              <a:t>.</a:t>
            </a:r>
            <a:r>
              <a:rPr sz="7200" b="1" dirty="0">
                <a:solidFill>
                  <a:srgbClr val="4472C4"/>
                </a:solidFill>
                <a:latin typeface="Calibri"/>
                <a:cs typeface="Calibri"/>
              </a:rPr>
              <a:t>000</a:t>
            </a:r>
            <a:endParaRPr sz="7200">
              <a:latin typeface="Calibri"/>
              <a:cs typeface="Calibri"/>
            </a:endParaRPr>
          </a:p>
        </p:txBody>
      </p:sp>
      <p:sp>
        <p:nvSpPr>
          <p:cNvPr id="13" name="object 13"/>
          <p:cNvSpPr txBox="1"/>
          <p:nvPr/>
        </p:nvSpPr>
        <p:spPr>
          <a:xfrm>
            <a:off x="9636435" y="3337052"/>
            <a:ext cx="17653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472C4"/>
                </a:solidFill>
                <a:latin typeface="Calibri"/>
                <a:cs typeface="Calibri"/>
              </a:rPr>
              <a:t>X2</a:t>
            </a:r>
            <a:r>
              <a:rPr sz="1800" spc="-25" dirty="0">
                <a:solidFill>
                  <a:srgbClr val="4472C4"/>
                </a:solidFill>
                <a:latin typeface="Calibri"/>
                <a:cs typeface="Calibri"/>
              </a:rPr>
              <a:t> </a:t>
            </a:r>
            <a:r>
              <a:rPr sz="1800" spc="-10" dirty="0">
                <a:solidFill>
                  <a:srgbClr val="4472C4"/>
                </a:solidFill>
                <a:latin typeface="Calibri"/>
                <a:cs typeface="Calibri"/>
              </a:rPr>
              <a:t>rispetto</a:t>
            </a:r>
            <a:r>
              <a:rPr sz="1800" spc="-20" dirty="0">
                <a:solidFill>
                  <a:srgbClr val="4472C4"/>
                </a:solidFill>
                <a:latin typeface="Calibri"/>
                <a:cs typeface="Calibri"/>
              </a:rPr>
              <a:t> </a:t>
            </a:r>
            <a:r>
              <a:rPr sz="1800" dirty="0">
                <a:solidFill>
                  <a:srgbClr val="4472C4"/>
                </a:solidFill>
                <a:latin typeface="Calibri"/>
                <a:cs typeface="Calibri"/>
              </a:rPr>
              <a:t>al</a:t>
            </a:r>
            <a:r>
              <a:rPr sz="1800" spc="-25" dirty="0">
                <a:solidFill>
                  <a:srgbClr val="4472C4"/>
                </a:solidFill>
                <a:latin typeface="Calibri"/>
                <a:cs typeface="Calibri"/>
              </a:rPr>
              <a:t> </a:t>
            </a:r>
            <a:r>
              <a:rPr sz="1800" dirty="0">
                <a:solidFill>
                  <a:srgbClr val="4472C4"/>
                </a:solidFill>
                <a:latin typeface="Calibri"/>
                <a:cs typeface="Calibri"/>
              </a:rPr>
              <a:t>2022</a:t>
            </a:r>
            <a:endParaRPr sz="1800">
              <a:latin typeface="Calibri"/>
              <a:cs typeface="Calibri"/>
            </a:endParaRPr>
          </a:p>
        </p:txBody>
      </p:sp>
      <p:pic>
        <p:nvPicPr>
          <p:cNvPr id="14" name="object 14"/>
          <p:cNvPicPr/>
          <p:nvPr/>
        </p:nvPicPr>
        <p:blipFill>
          <a:blip r:embed="rId4" cstate="print"/>
          <a:stretch>
            <a:fillRect/>
          </a:stretch>
        </p:blipFill>
        <p:spPr>
          <a:xfrm>
            <a:off x="9500616" y="2328672"/>
            <a:ext cx="1100327" cy="1100327"/>
          </a:xfrm>
          <a:prstGeom prst="rect">
            <a:avLst/>
          </a:prstGeom>
        </p:spPr>
      </p:pic>
      <p:sp>
        <p:nvSpPr>
          <p:cNvPr id="15" name="object 15"/>
          <p:cNvSpPr txBox="1"/>
          <p:nvPr/>
        </p:nvSpPr>
        <p:spPr>
          <a:xfrm>
            <a:off x="7577198" y="3330955"/>
            <a:ext cx="153225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472C4"/>
                </a:solidFill>
                <a:latin typeface="Calibri"/>
                <a:cs typeface="Calibri"/>
              </a:rPr>
              <a:t>Service</a:t>
            </a:r>
            <a:r>
              <a:rPr sz="1800" spc="-70" dirty="0">
                <a:solidFill>
                  <a:srgbClr val="4472C4"/>
                </a:solidFill>
                <a:latin typeface="Calibri"/>
                <a:cs typeface="Calibri"/>
              </a:rPr>
              <a:t> </a:t>
            </a:r>
            <a:r>
              <a:rPr sz="1800" spc="-5" dirty="0">
                <a:solidFill>
                  <a:srgbClr val="4472C4"/>
                </a:solidFill>
                <a:latin typeface="Calibri"/>
                <a:cs typeface="Calibri"/>
              </a:rPr>
              <a:t>provider</a:t>
            </a:r>
            <a:endParaRPr sz="1800">
              <a:latin typeface="Calibri"/>
              <a:cs typeface="Calibri"/>
            </a:endParaRPr>
          </a:p>
        </p:txBody>
      </p:sp>
      <p:sp>
        <p:nvSpPr>
          <p:cNvPr id="16" name="object 16"/>
          <p:cNvSpPr txBox="1"/>
          <p:nvPr/>
        </p:nvSpPr>
        <p:spPr>
          <a:xfrm>
            <a:off x="513766" y="4236211"/>
            <a:ext cx="3837304" cy="1122680"/>
          </a:xfrm>
          <a:prstGeom prst="rect">
            <a:avLst/>
          </a:prstGeom>
        </p:spPr>
        <p:txBody>
          <a:bodyPr vert="horz" wrap="square" lIns="0" tIns="12700" rIns="0" bIns="0" rtlCol="0">
            <a:spAutoFit/>
          </a:bodyPr>
          <a:lstStyle/>
          <a:p>
            <a:pPr marL="12700">
              <a:lnSpc>
                <a:spcPct val="100000"/>
              </a:lnSpc>
              <a:spcBef>
                <a:spcPts val="100"/>
              </a:spcBef>
            </a:pPr>
            <a:r>
              <a:rPr sz="7200" b="1" dirty="0">
                <a:solidFill>
                  <a:srgbClr val="4472C4"/>
                </a:solidFill>
                <a:latin typeface="Calibri"/>
                <a:cs typeface="Calibri"/>
              </a:rPr>
              <a:t>36</a:t>
            </a:r>
            <a:r>
              <a:rPr sz="7200" b="1" spc="-65" dirty="0">
                <a:solidFill>
                  <a:srgbClr val="4472C4"/>
                </a:solidFill>
                <a:latin typeface="Calibri"/>
                <a:cs typeface="Calibri"/>
              </a:rPr>
              <a:t> </a:t>
            </a:r>
            <a:r>
              <a:rPr sz="7200" b="1" spc="-10" dirty="0">
                <a:solidFill>
                  <a:srgbClr val="4472C4"/>
                </a:solidFill>
                <a:latin typeface="Calibri"/>
                <a:cs typeface="Calibri"/>
              </a:rPr>
              <a:t>Milioni</a:t>
            </a:r>
            <a:endParaRPr sz="7200">
              <a:latin typeface="Calibri"/>
              <a:cs typeface="Calibri"/>
            </a:endParaRPr>
          </a:p>
        </p:txBody>
      </p:sp>
      <p:sp>
        <p:nvSpPr>
          <p:cNvPr id="17" name="object 17"/>
          <p:cNvSpPr txBox="1"/>
          <p:nvPr/>
        </p:nvSpPr>
        <p:spPr>
          <a:xfrm>
            <a:off x="2543159" y="5190235"/>
            <a:ext cx="187071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4472C4"/>
                </a:solidFill>
                <a:latin typeface="Calibri"/>
                <a:cs typeface="Calibri"/>
              </a:rPr>
              <a:t>Autenticazioni</a:t>
            </a:r>
            <a:r>
              <a:rPr sz="1800" spc="-70" dirty="0">
                <a:solidFill>
                  <a:srgbClr val="4472C4"/>
                </a:solidFill>
                <a:latin typeface="Calibri"/>
                <a:cs typeface="Calibri"/>
              </a:rPr>
              <a:t> </a:t>
            </a:r>
            <a:r>
              <a:rPr sz="1800" dirty="0">
                <a:solidFill>
                  <a:srgbClr val="4472C4"/>
                </a:solidFill>
                <a:latin typeface="Calibri"/>
                <a:cs typeface="Calibri"/>
              </a:rPr>
              <a:t>2023</a:t>
            </a:r>
            <a:endParaRPr sz="1800">
              <a:latin typeface="Calibri"/>
              <a:cs typeface="Calibri"/>
            </a:endParaRPr>
          </a:p>
        </p:txBody>
      </p:sp>
      <p:grpSp>
        <p:nvGrpSpPr>
          <p:cNvPr id="18" name="object 18"/>
          <p:cNvGrpSpPr/>
          <p:nvPr/>
        </p:nvGrpSpPr>
        <p:grpSpPr>
          <a:xfrm>
            <a:off x="4514088" y="4020311"/>
            <a:ext cx="2773680" cy="1889760"/>
            <a:chOff x="4514088" y="4020311"/>
            <a:chExt cx="2773680" cy="1889760"/>
          </a:xfrm>
        </p:grpSpPr>
        <p:pic>
          <p:nvPicPr>
            <p:cNvPr id="19" name="object 19"/>
            <p:cNvPicPr/>
            <p:nvPr/>
          </p:nvPicPr>
          <p:blipFill>
            <a:blip r:embed="rId5" cstate="print"/>
            <a:stretch>
              <a:fillRect/>
            </a:stretch>
          </p:blipFill>
          <p:spPr>
            <a:xfrm>
              <a:off x="4514088" y="4020311"/>
              <a:ext cx="2773680" cy="1889760"/>
            </a:xfrm>
            <a:prstGeom prst="rect">
              <a:avLst/>
            </a:prstGeom>
          </p:spPr>
        </p:pic>
        <p:pic>
          <p:nvPicPr>
            <p:cNvPr id="20" name="object 20"/>
            <p:cNvPicPr/>
            <p:nvPr/>
          </p:nvPicPr>
          <p:blipFill>
            <a:blip r:embed="rId6" cstate="print"/>
            <a:stretch>
              <a:fillRect/>
            </a:stretch>
          </p:blipFill>
          <p:spPr>
            <a:xfrm>
              <a:off x="4706226" y="4212253"/>
              <a:ext cx="2390131" cy="1505473"/>
            </a:xfrm>
            <a:prstGeom prst="rect">
              <a:avLst/>
            </a:prstGeom>
          </p:spPr>
        </p:pic>
      </p:grpSp>
      <p:sp>
        <p:nvSpPr>
          <p:cNvPr id="21" name="object 21"/>
          <p:cNvSpPr txBox="1"/>
          <p:nvPr/>
        </p:nvSpPr>
        <p:spPr>
          <a:xfrm>
            <a:off x="7566228" y="5039142"/>
            <a:ext cx="2794000" cy="608330"/>
          </a:xfrm>
          <a:prstGeom prst="rect">
            <a:avLst/>
          </a:prstGeom>
        </p:spPr>
        <p:txBody>
          <a:bodyPr vert="horz" wrap="square" lIns="0" tIns="66040" rIns="0" bIns="0" rtlCol="0">
            <a:spAutoFit/>
          </a:bodyPr>
          <a:lstStyle/>
          <a:p>
            <a:pPr marL="12700">
              <a:lnSpc>
                <a:spcPct val="100000"/>
              </a:lnSpc>
              <a:spcBef>
                <a:spcPts val="520"/>
              </a:spcBef>
            </a:pPr>
            <a:r>
              <a:rPr sz="1800" dirty="0">
                <a:solidFill>
                  <a:srgbClr val="4472C4"/>
                </a:solidFill>
                <a:latin typeface="Calibri"/>
                <a:cs typeface="Calibri"/>
              </a:rPr>
              <a:t>+</a:t>
            </a:r>
            <a:r>
              <a:rPr sz="1800" spc="-15" dirty="0">
                <a:solidFill>
                  <a:srgbClr val="4472C4"/>
                </a:solidFill>
                <a:latin typeface="Calibri"/>
                <a:cs typeface="Calibri"/>
              </a:rPr>
              <a:t> </a:t>
            </a:r>
            <a:r>
              <a:rPr sz="1800" dirty="0">
                <a:solidFill>
                  <a:srgbClr val="4472C4"/>
                </a:solidFill>
                <a:latin typeface="Calibri"/>
                <a:cs typeface="Calibri"/>
              </a:rPr>
              <a:t>102%</a:t>
            </a:r>
            <a:r>
              <a:rPr sz="1800" spc="-10" dirty="0">
                <a:solidFill>
                  <a:srgbClr val="4472C4"/>
                </a:solidFill>
                <a:latin typeface="Calibri"/>
                <a:cs typeface="Calibri"/>
              </a:rPr>
              <a:t> rispetto </a:t>
            </a:r>
            <a:r>
              <a:rPr sz="1800" dirty="0">
                <a:solidFill>
                  <a:srgbClr val="4472C4"/>
                </a:solidFill>
                <a:latin typeface="Calibri"/>
                <a:cs typeface="Calibri"/>
              </a:rPr>
              <a:t>al</a:t>
            </a:r>
            <a:r>
              <a:rPr sz="1800" spc="-20" dirty="0">
                <a:solidFill>
                  <a:srgbClr val="4472C4"/>
                </a:solidFill>
                <a:latin typeface="Calibri"/>
                <a:cs typeface="Calibri"/>
              </a:rPr>
              <a:t> </a:t>
            </a:r>
            <a:r>
              <a:rPr sz="1800" dirty="0">
                <a:solidFill>
                  <a:srgbClr val="4472C4"/>
                </a:solidFill>
                <a:latin typeface="Calibri"/>
                <a:cs typeface="Calibri"/>
              </a:rPr>
              <a:t>2022</a:t>
            </a:r>
            <a:endParaRPr sz="1800">
              <a:latin typeface="Calibri"/>
              <a:cs typeface="Calibri"/>
            </a:endParaRPr>
          </a:p>
          <a:p>
            <a:pPr marL="12700">
              <a:lnSpc>
                <a:spcPct val="100000"/>
              </a:lnSpc>
              <a:spcBef>
                <a:spcPts val="330"/>
              </a:spcBef>
            </a:pPr>
            <a:r>
              <a:rPr sz="1400" spc="-5" dirty="0">
                <a:solidFill>
                  <a:srgbClr val="4472C4"/>
                </a:solidFill>
                <a:latin typeface="Calibri"/>
                <a:cs typeface="Calibri"/>
              </a:rPr>
              <a:t>NB</a:t>
            </a:r>
            <a:r>
              <a:rPr sz="1400" spc="90" dirty="0">
                <a:solidFill>
                  <a:srgbClr val="4472C4"/>
                </a:solidFill>
                <a:latin typeface="Calibri"/>
                <a:cs typeface="Calibri"/>
              </a:rPr>
              <a:t> </a:t>
            </a:r>
            <a:r>
              <a:rPr sz="1400" spc="-5" dirty="0">
                <a:solidFill>
                  <a:srgbClr val="4472C4"/>
                </a:solidFill>
                <a:latin typeface="Calibri"/>
                <a:cs typeface="Calibri"/>
              </a:rPr>
              <a:t>dati odierni</a:t>
            </a:r>
            <a:r>
              <a:rPr sz="1400" spc="-10" dirty="0">
                <a:solidFill>
                  <a:srgbClr val="4472C4"/>
                </a:solidFill>
                <a:latin typeface="Calibri"/>
                <a:cs typeface="Calibri"/>
              </a:rPr>
              <a:t> confermano </a:t>
            </a:r>
            <a:r>
              <a:rPr sz="1400" dirty="0">
                <a:solidFill>
                  <a:srgbClr val="4472C4"/>
                </a:solidFill>
                <a:latin typeface="Calibri"/>
                <a:cs typeface="Calibri"/>
              </a:rPr>
              <a:t>la</a:t>
            </a:r>
            <a:r>
              <a:rPr sz="1400" spc="-5" dirty="0">
                <a:solidFill>
                  <a:srgbClr val="4472C4"/>
                </a:solidFill>
                <a:latin typeface="Calibri"/>
                <a:cs typeface="Calibri"/>
              </a:rPr>
              <a:t> </a:t>
            </a:r>
            <a:r>
              <a:rPr sz="1400" spc="-10" dirty="0">
                <a:solidFill>
                  <a:srgbClr val="4472C4"/>
                </a:solidFill>
                <a:latin typeface="Calibri"/>
                <a:cs typeface="Calibri"/>
              </a:rPr>
              <a:t>crescita</a:t>
            </a:r>
            <a:endParaRPr sz="1400">
              <a:latin typeface="Calibri"/>
              <a:cs typeface="Calibri"/>
            </a:endParaRPr>
          </a:p>
        </p:txBody>
      </p:sp>
      <p:pic>
        <p:nvPicPr>
          <p:cNvPr id="22" name="object 22"/>
          <p:cNvPicPr/>
          <p:nvPr/>
        </p:nvPicPr>
        <p:blipFill>
          <a:blip r:embed="rId7" cstate="print"/>
          <a:stretch>
            <a:fillRect/>
          </a:stretch>
        </p:blipFill>
        <p:spPr>
          <a:xfrm>
            <a:off x="7354823" y="4108703"/>
            <a:ext cx="1100327" cy="1100328"/>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391998"/>
            <a:ext cx="5872480" cy="5466080"/>
            <a:chOff x="0" y="1391998"/>
            <a:chExt cx="5872480" cy="5466080"/>
          </a:xfrm>
        </p:grpSpPr>
        <p:pic>
          <p:nvPicPr>
            <p:cNvPr id="3" name="object 3"/>
            <p:cNvPicPr/>
            <p:nvPr/>
          </p:nvPicPr>
          <p:blipFill>
            <a:blip r:embed="rId2" cstate="print"/>
            <a:stretch>
              <a:fillRect/>
            </a:stretch>
          </p:blipFill>
          <p:spPr>
            <a:xfrm>
              <a:off x="424204" y="1391998"/>
              <a:ext cx="5447686" cy="4177869"/>
            </a:xfrm>
            <a:prstGeom prst="rect">
              <a:avLst/>
            </a:prstGeom>
          </p:spPr>
        </p:pic>
        <p:sp>
          <p:nvSpPr>
            <p:cNvPr id="4" name="object 4"/>
            <p:cNvSpPr/>
            <p:nvPr/>
          </p:nvSpPr>
          <p:spPr>
            <a:xfrm>
              <a:off x="0" y="5410015"/>
              <a:ext cx="2703195" cy="1448435"/>
            </a:xfrm>
            <a:custGeom>
              <a:avLst/>
              <a:gdLst/>
              <a:ahLst/>
              <a:cxnLst/>
              <a:rect l="l" t="t" r="r" b="b"/>
              <a:pathLst>
                <a:path w="2703195" h="1448434">
                  <a:moveTo>
                    <a:pt x="955072" y="0"/>
                  </a:moveTo>
                  <a:lnTo>
                    <a:pt x="909889" y="1108"/>
                  </a:lnTo>
                  <a:lnTo>
                    <a:pt x="864801" y="3374"/>
                  </a:lnTo>
                  <a:lnTo>
                    <a:pt x="819833" y="6793"/>
                  </a:lnTo>
                  <a:lnTo>
                    <a:pt x="775007" y="11359"/>
                  </a:lnTo>
                  <a:lnTo>
                    <a:pt x="730345" y="17064"/>
                  </a:lnTo>
                  <a:lnTo>
                    <a:pt x="685871" y="23903"/>
                  </a:lnTo>
                  <a:lnTo>
                    <a:pt x="641607" y="31870"/>
                  </a:lnTo>
                  <a:lnTo>
                    <a:pt x="597577" y="40957"/>
                  </a:lnTo>
                  <a:lnTo>
                    <a:pt x="553802" y="51160"/>
                  </a:lnTo>
                  <a:lnTo>
                    <a:pt x="510307" y="62471"/>
                  </a:lnTo>
                  <a:lnTo>
                    <a:pt x="467113" y="74885"/>
                  </a:lnTo>
                  <a:lnTo>
                    <a:pt x="424244" y="88395"/>
                  </a:lnTo>
                  <a:lnTo>
                    <a:pt x="381722" y="102995"/>
                  </a:lnTo>
                  <a:lnTo>
                    <a:pt x="339570" y="118679"/>
                  </a:lnTo>
                  <a:lnTo>
                    <a:pt x="297811" y="135440"/>
                  </a:lnTo>
                  <a:lnTo>
                    <a:pt x="256469" y="153272"/>
                  </a:lnTo>
                  <a:lnTo>
                    <a:pt x="215565" y="172170"/>
                  </a:lnTo>
                  <a:lnTo>
                    <a:pt x="175122" y="192126"/>
                  </a:lnTo>
                  <a:lnTo>
                    <a:pt x="135164" y="213134"/>
                  </a:lnTo>
                  <a:lnTo>
                    <a:pt x="95713" y="235189"/>
                  </a:lnTo>
                  <a:lnTo>
                    <a:pt x="56792" y="258284"/>
                  </a:lnTo>
                  <a:lnTo>
                    <a:pt x="18424" y="282412"/>
                  </a:lnTo>
                  <a:lnTo>
                    <a:pt x="0" y="294676"/>
                  </a:lnTo>
                  <a:lnTo>
                    <a:pt x="0" y="1447984"/>
                  </a:lnTo>
                  <a:lnTo>
                    <a:pt x="2702593" y="1447984"/>
                  </a:lnTo>
                  <a:lnTo>
                    <a:pt x="2698281" y="1424025"/>
                  </a:lnTo>
                  <a:lnTo>
                    <a:pt x="2689193" y="1379995"/>
                  </a:lnTo>
                  <a:lnTo>
                    <a:pt x="2678991" y="1336220"/>
                  </a:lnTo>
                  <a:lnTo>
                    <a:pt x="2667680" y="1292724"/>
                  </a:lnTo>
                  <a:lnTo>
                    <a:pt x="2655266" y="1249531"/>
                  </a:lnTo>
                  <a:lnTo>
                    <a:pt x="2641756" y="1206661"/>
                  </a:lnTo>
                  <a:lnTo>
                    <a:pt x="2627156" y="1164139"/>
                  </a:lnTo>
                  <a:lnTo>
                    <a:pt x="2611473" y="1121988"/>
                  </a:lnTo>
                  <a:lnTo>
                    <a:pt x="2594712" y="1080229"/>
                  </a:lnTo>
                  <a:lnTo>
                    <a:pt x="2576880" y="1038886"/>
                  </a:lnTo>
                  <a:lnTo>
                    <a:pt x="2557982" y="997982"/>
                  </a:lnTo>
                  <a:lnTo>
                    <a:pt x="2538027" y="957540"/>
                  </a:lnTo>
                  <a:lnTo>
                    <a:pt x="2517018" y="917581"/>
                  </a:lnTo>
                  <a:lnTo>
                    <a:pt x="2494964" y="878130"/>
                  </a:lnTo>
                  <a:lnTo>
                    <a:pt x="2471869" y="839210"/>
                  </a:lnTo>
                  <a:lnTo>
                    <a:pt x="2447741" y="800842"/>
                  </a:lnTo>
                  <a:lnTo>
                    <a:pt x="2422585" y="763049"/>
                  </a:lnTo>
                  <a:lnTo>
                    <a:pt x="2396408" y="725856"/>
                  </a:lnTo>
                  <a:lnTo>
                    <a:pt x="2369216" y="689283"/>
                  </a:lnTo>
                  <a:lnTo>
                    <a:pt x="2341015" y="653355"/>
                  </a:lnTo>
                  <a:lnTo>
                    <a:pt x="2311812" y="618094"/>
                  </a:lnTo>
                  <a:lnTo>
                    <a:pt x="2281613" y="583523"/>
                  </a:lnTo>
                  <a:lnTo>
                    <a:pt x="2250423" y="549664"/>
                  </a:lnTo>
                  <a:lnTo>
                    <a:pt x="2218250" y="516541"/>
                  </a:lnTo>
                  <a:lnTo>
                    <a:pt x="2185099" y="484177"/>
                  </a:lnTo>
                  <a:lnTo>
                    <a:pt x="2150978" y="452593"/>
                  </a:lnTo>
                  <a:lnTo>
                    <a:pt x="2115891" y="421814"/>
                  </a:lnTo>
                  <a:lnTo>
                    <a:pt x="2079845" y="391862"/>
                  </a:lnTo>
                  <a:lnTo>
                    <a:pt x="2042847" y="362759"/>
                  </a:lnTo>
                  <a:lnTo>
                    <a:pt x="2004903" y="334529"/>
                  </a:lnTo>
                  <a:lnTo>
                    <a:pt x="1966018" y="307194"/>
                  </a:lnTo>
                  <a:lnTo>
                    <a:pt x="1926200" y="280777"/>
                  </a:lnTo>
                  <a:lnTo>
                    <a:pt x="1885455" y="255301"/>
                  </a:lnTo>
                  <a:lnTo>
                    <a:pt x="1843788" y="230790"/>
                  </a:lnTo>
                  <a:lnTo>
                    <a:pt x="1801475" y="207411"/>
                  </a:lnTo>
                  <a:lnTo>
                    <a:pt x="1758801" y="185317"/>
                  </a:lnTo>
                  <a:lnTo>
                    <a:pt x="1715790" y="164500"/>
                  </a:lnTo>
                  <a:lnTo>
                    <a:pt x="1672464" y="144954"/>
                  </a:lnTo>
                  <a:lnTo>
                    <a:pt x="1628846" y="126673"/>
                  </a:lnTo>
                  <a:lnTo>
                    <a:pt x="1584959" y="109650"/>
                  </a:lnTo>
                  <a:lnTo>
                    <a:pt x="1540826" y="93880"/>
                  </a:lnTo>
                  <a:lnTo>
                    <a:pt x="1496469" y="79357"/>
                  </a:lnTo>
                  <a:lnTo>
                    <a:pt x="1451912" y="66073"/>
                  </a:lnTo>
                  <a:lnTo>
                    <a:pt x="1407177" y="54023"/>
                  </a:lnTo>
                  <a:lnTo>
                    <a:pt x="1362287" y="43200"/>
                  </a:lnTo>
                  <a:lnTo>
                    <a:pt x="1317265" y="33599"/>
                  </a:lnTo>
                  <a:lnTo>
                    <a:pt x="1272134" y="25212"/>
                  </a:lnTo>
                  <a:lnTo>
                    <a:pt x="1226916" y="18034"/>
                  </a:lnTo>
                  <a:lnTo>
                    <a:pt x="1181634" y="12059"/>
                  </a:lnTo>
                  <a:lnTo>
                    <a:pt x="1136312" y="7279"/>
                  </a:lnTo>
                  <a:lnTo>
                    <a:pt x="1090972" y="3690"/>
                  </a:lnTo>
                  <a:lnTo>
                    <a:pt x="1045637" y="1285"/>
                  </a:lnTo>
                  <a:lnTo>
                    <a:pt x="1000329" y="56"/>
                  </a:lnTo>
                  <a:lnTo>
                    <a:pt x="955072" y="0"/>
                  </a:lnTo>
                  <a:close/>
                </a:path>
              </a:pathLst>
            </a:custGeom>
            <a:solidFill>
              <a:srgbClr val="F0F0F0"/>
            </a:solidFill>
          </p:spPr>
          <p:txBody>
            <a:bodyPr wrap="square" lIns="0" tIns="0" rIns="0" bIns="0" rtlCol="0"/>
            <a:lstStyle/>
            <a:p>
              <a:endParaRPr/>
            </a:p>
          </p:txBody>
        </p:sp>
      </p:grpSp>
      <p:sp>
        <p:nvSpPr>
          <p:cNvPr id="5" name="object 5"/>
          <p:cNvSpPr txBox="1">
            <a:spLocks noGrp="1"/>
          </p:cNvSpPr>
          <p:nvPr>
            <p:ph type="title"/>
          </p:nvPr>
        </p:nvSpPr>
        <p:spPr>
          <a:xfrm>
            <a:off x="1203318" y="414019"/>
            <a:ext cx="4598035" cy="1120140"/>
          </a:xfrm>
          <a:prstGeom prst="rect">
            <a:avLst/>
          </a:prstGeom>
        </p:spPr>
        <p:txBody>
          <a:bodyPr vert="horz" wrap="square" lIns="0" tIns="27305" rIns="0" bIns="0" rtlCol="0">
            <a:spAutoFit/>
          </a:bodyPr>
          <a:lstStyle/>
          <a:p>
            <a:pPr marL="926465" marR="5080" indent="-914400">
              <a:lnSpc>
                <a:spcPts val="4300"/>
              </a:lnSpc>
              <a:spcBef>
                <a:spcPts val="215"/>
              </a:spcBef>
            </a:pPr>
            <a:r>
              <a:rPr sz="3600" b="0" spc="-5" dirty="0">
                <a:solidFill>
                  <a:srgbClr val="000000"/>
                </a:solidFill>
                <a:latin typeface="Arial MT"/>
                <a:cs typeface="Arial MT"/>
              </a:rPr>
              <a:t>Una</a:t>
            </a:r>
            <a:r>
              <a:rPr sz="3600" b="0" spc="-35" dirty="0">
                <a:solidFill>
                  <a:srgbClr val="000000"/>
                </a:solidFill>
                <a:latin typeface="Arial MT"/>
                <a:cs typeface="Arial MT"/>
              </a:rPr>
              <a:t> </a:t>
            </a:r>
            <a:r>
              <a:rPr sz="3600" b="0" spc="-5" dirty="0">
                <a:solidFill>
                  <a:srgbClr val="000000"/>
                </a:solidFill>
                <a:latin typeface="Arial MT"/>
                <a:cs typeface="Arial MT"/>
              </a:rPr>
              <a:t>nuova</a:t>
            </a:r>
            <a:r>
              <a:rPr sz="3600" b="0" spc="-30" dirty="0">
                <a:solidFill>
                  <a:srgbClr val="000000"/>
                </a:solidFill>
                <a:latin typeface="Arial MT"/>
                <a:cs typeface="Arial MT"/>
              </a:rPr>
              <a:t> </a:t>
            </a:r>
            <a:r>
              <a:rPr sz="3600" b="0" spc="-5" dirty="0">
                <a:solidFill>
                  <a:srgbClr val="000000"/>
                </a:solidFill>
                <a:latin typeface="Arial MT"/>
                <a:cs typeface="Arial MT"/>
              </a:rPr>
              <a:t>interazione </a:t>
            </a:r>
            <a:r>
              <a:rPr sz="3600" b="0" spc="-985" dirty="0">
                <a:solidFill>
                  <a:srgbClr val="000000"/>
                </a:solidFill>
                <a:latin typeface="Arial MT"/>
                <a:cs typeface="Arial MT"/>
              </a:rPr>
              <a:t> </a:t>
            </a:r>
            <a:r>
              <a:rPr sz="3600" b="0" spc="-5" dirty="0">
                <a:solidFill>
                  <a:srgbClr val="000000"/>
                </a:solidFill>
                <a:latin typeface="Arial MT"/>
                <a:cs typeface="Arial MT"/>
              </a:rPr>
              <a:t>con</a:t>
            </a:r>
            <a:r>
              <a:rPr sz="3600" b="0" spc="-20" dirty="0">
                <a:solidFill>
                  <a:srgbClr val="000000"/>
                </a:solidFill>
                <a:latin typeface="Arial MT"/>
                <a:cs typeface="Arial MT"/>
              </a:rPr>
              <a:t> </a:t>
            </a:r>
            <a:r>
              <a:rPr sz="3600" b="0" dirty="0">
                <a:solidFill>
                  <a:srgbClr val="000000"/>
                </a:solidFill>
                <a:latin typeface="Arial MT"/>
                <a:cs typeface="Arial MT"/>
              </a:rPr>
              <a:t>il</a:t>
            </a:r>
            <a:r>
              <a:rPr sz="3600" b="0" spc="-20" dirty="0">
                <a:solidFill>
                  <a:srgbClr val="000000"/>
                </a:solidFill>
                <a:latin typeface="Arial MT"/>
                <a:cs typeface="Arial MT"/>
              </a:rPr>
              <a:t> </a:t>
            </a:r>
            <a:r>
              <a:rPr sz="3600" spc="-5" dirty="0">
                <a:solidFill>
                  <a:srgbClr val="000000"/>
                </a:solidFill>
                <a:latin typeface="Arial"/>
                <a:cs typeface="Arial"/>
              </a:rPr>
              <a:t>Cittadino</a:t>
            </a:r>
            <a:endParaRPr sz="3600">
              <a:latin typeface="Arial"/>
              <a:cs typeface="Arial"/>
            </a:endParaRPr>
          </a:p>
        </p:txBody>
      </p:sp>
      <p:sp>
        <p:nvSpPr>
          <p:cNvPr id="6" name="object 6"/>
          <p:cNvSpPr/>
          <p:nvPr/>
        </p:nvSpPr>
        <p:spPr>
          <a:xfrm>
            <a:off x="0" y="716700"/>
            <a:ext cx="1010285" cy="0"/>
          </a:xfrm>
          <a:custGeom>
            <a:avLst/>
            <a:gdLst/>
            <a:ahLst/>
            <a:cxnLst/>
            <a:rect l="l" t="t" r="r" b="b"/>
            <a:pathLst>
              <a:path w="1010285">
                <a:moveTo>
                  <a:pt x="0" y="0"/>
                </a:moveTo>
                <a:lnTo>
                  <a:pt x="1010007" y="0"/>
                </a:lnTo>
              </a:path>
            </a:pathLst>
          </a:custGeom>
          <a:ln w="6350">
            <a:solidFill>
              <a:srgbClr val="AE1F24"/>
            </a:solidFill>
          </a:ln>
        </p:spPr>
        <p:txBody>
          <a:bodyPr wrap="square" lIns="0" tIns="0" rIns="0" bIns="0" rtlCol="0"/>
          <a:lstStyle/>
          <a:p>
            <a:endParaRPr/>
          </a:p>
        </p:txBody>
      </p:sp>
      <p:grpSp>
        <p:nvGrpSpPr>
          <p:cNvPr id="7" name="object 7"/>
          <p:cNvGrpSpPr/>
          <p:nvPr/>
        </p:nvGrpSpPr>
        <p:grpSpPr>
          <a:xfrm>
            <a:off x="11045310" y="6134100"/>
            <a:ext cx="685800" cy="455930"/>
            <a:chOff x="11045310" y="6134100"/>
            <a:chExt cx="685800" cy="455930"/>
          </a:xfrm>
        </p:grpSpPr>
        <p:sp>
          <p:nvSpPr>
            <p:cNvPr id="8" name="object 8"/>
            <p:cNvSpPr/>
            <p:nvPr/>
          </p:nvSpPr>
          <p:spPr>
            <a:xfrm>
              <a:off x="11160772" y="6134099"/>
              <a:ext cx="456565" cy="455930"/>
            </a:xfrm>
            <a:custGeom>
              <a:avLst/>
              <a:gdLst/>
              <a:ahLst/>
              <a:cxnLst/>
              <a:rect l="l" t="t" r="r" b="b"/>
              <a:pathLst>
                <a:path w="456565" h="455929">
                  <a:moveTo>
                    <a:pt x="455993" y="353060"/>
                  </a:moveTo>
                  <a:lnTo>
                    <a:pt x="452843" y="353060"/>
                  </a:lnTo>
                  <a:lnTo>
                    <a:pt x="452843" y="453390"/>
                  </a:lnTo>
                  <a:lnTo>
                    <a:pt x="3162" y="453390"/>
                  </a:lnTo>
                  <a:lnTo>
                    <a:pt x="3162" y="353060"/>
                  </a:lnTo>
                  <a:lnTo>
                    <a:pt x="0" y="353060"/>
                  </a:lnTo>
                  <a:lnTo>
                    <a:pt x="0" y="453390"/>
                  </a:lnTo>
                  <a:lnTo>
                    <a:pt x="0" y="455930"/>
                  </a:lnTo>
                  <a:lnTo>
                    <a:pt x="455993" y="455930"/>
                  </a:lnTo>
                  <a:lnTo>
                    <a:pt x="455993" y="453390"/>
                  </a:lnTo>
                  <a:lnTo>
                    <a:pt x="455993" y="353060"/>
                  </a:lnTo>
                  <a:close/>
                </a:path>
                <a:path w="456565" h="455929">
                  <a:moveTo>
                    <a:pt x="455993" y="335661"/>
                  </a:moveTo>
                  <a:lnTo>
                    <a:pt x="455142" y="337083"/>
                  </a:lnTo>
                  <a:lnTo>
                    <a:pt x="454253" y="338505"/>
                  </a:lnTo>
                  <a:lnTo>
                    <a:pt x="453364" y="339902"/>
                  </a:lnTo>
                  <a:lnTo>
                    <a:pt x="455993" y="340004"/>
                  </a:lnTo>
                  <a:lnTo>
                    <a:pt x="455993" y="335661"/>
                  </a:lnTo>
                  <a:close/>
                </a:path>
                <a:path w="456565" h="455929">
                  <a:moveTo>
                    <a:pt x="455993" y="159372"/>
                  </a:moveTo>
                  <a:lnTo>
                    <a:pt x="452843" y="151066"/>
                  </a:lnTo>
                  <a:lnTo>
                    <a:pt x="452843" y="303301"/>
                  </a:lnTo>
                  <a:lnTo>
                    <a:pt x="455993" y="294995"/>
                  </a:lnTo>
                  <a:lnTo>
                    <a:pt x="455993" y="159372"/>
                  </a:lnTo>
                  <a:close/>
                </a:path>
                <a:path w="456565" h="455929">
                  <a:moveTo>
                    <a:pt x="455993" y="0"/>
                  </a:moveTo>
                  <a:lnTo>
                    <a:pt x="0" y="0"/>
                  </a:lnTo>
                  <a:lnTo>
                    <a:pt x="0" y="2540"/>
                  </a:lnTo>
                  <a:lnTo>
                    <a:pt x="0" y="113030"/>
                  </a:lnTo>
                  <a:lnTo>
                    <a:pt x="0" y="118110"/>
                  </a:lnTo>
                  <a:lnTo>
                    <a:pt x="0" y="340360"/>
                  </a:lnTo>
                  <a:lnTo>
                    <a:pt x="3162" y="340360"/>
                  </a:lnTo>
                  <a:lnTo>
                    <a:pt x="3162" y="118110"/>
                  </a:lnTo>
                  <a:lnTo>
                    <a:pt x="3162" y="113030"/>
                  </a:lnTo>
                  <a:lnTo>
                    <a:pt x="3162" y="2540"/>
                  </a:lnTo>
                  <a:lnTo>
                    <a:pt x="452843" y="2540"/>
                  </a:lnTo>
                  <a:lnTo>
                    <a:pt x="452843" y="113030"/>
                  </a:lnTo>
                  <a:lnTo>
                    <a:pt x="454050" y="113030"/>
                  </a:lnTo>
                  <a:lnTo>
                    <a:pt x="454050" y="118110"/>
                  </a:lnTo>
                  <a:lnTo>
                    <a:pt x="455993" y="118110"/>
                  </a:lnTo>
                  <a:lnTo>
                    <a:pt x="455993" y="113030"/>
                  </a:lnTo>
                  <a:lnTo>
                    <a:pt x="455993" y="2540"/>
                  </a:lnTo>
                  <a:lnTo>
                    <a:pt x="455993" y="0"/>
                  </a:lnTo>
                  <a:close/>
                </a:path>
              </a:pathLst>
            </a:custGeom>
            <a:solidFill>
              <a:srgbClr val="C4C5C6"/>
            </a:solidFill>
          </p:spPr>
          <p:txBody>
            <a:bodyPr wrap="square" lIns="0" tIns="0" rIns="0" bIns="0" rtlCol="0"/>
            <a:lstStyle/>
            <a:p>
              <a:endParaRPr/>
            </a:p>
          </p:txBody>
        </p:sp>
        <p:sp>
          <p:nvSpPr>
            <p:cNvPr id="9" name="object 9"/>
            <p:cNvSpPr/>
            <p:nvPr/>
          </p:nvSpPr>
          <p:spPr>
            <a:xfrm>
              <a:off x="11168011" y="6140449"/>
              <a:ext cx="478790" cy="443230"/>
            </a:xfrm>
            <a:custGeom>
              <a:avLst/>
              <a:gdLst/>
              <a:ahLst/>
              <a:cxnLst/>
              <a:rect l="l" t="t" r="r" b="b"/>
              <a:pathLst>
                <a:path w="478790" h="443229">
                  <a:moveTo>
                    <a:pt x="436346" y="347535"/>
                  </a:moveTo>
                  <a:lnTo>
                    <a:pt x="414934" y="348297"/>
                  </a:lnTo>
                  <a:lnTo>
                    <a:pt x="386753" y="375869"/>
                  </a:lnTo>
                  <a:lnTo>
                    <a:pt x="353555" y="396811"/>
                  </a:lnTo>
                  <a:lnTo>
                    <a:pt x="316318" y="410108"/>
                  </a:lnTo>
                  <a:lnTo>
                    <a:pt x="275971" y="414769"/>
                  </a:lnTo>
                  <a:lnTo>
                    <a:pt x="236435" y="410298"/>
                  </a:lnTo>
                  <a:lnTo>
                    <a:pt x="199847" y="397522"/>
                  </a:lnTo>
                  <a:lnTo>
                    <a:pt x="167106" y="377380"/>
                  </a:lnTo>
                  <a:lnTo>
                    <a:pt x="139128" y="350824"/>
                  </a:lnTo>
                  <a:lnTo>
                    <a:pt x="134099" y="350761"/>
                  </a:lnTo>
                  <a:lnTo>
                    <a:pt x="164109" y="381190"/>
                  </a:lnTo>
                  <a:lnTo>
                    <a:pt x="199821" y="404355"/>
                  </a:lnTo>
                  <a:lnTo>
                    <a:pt x="240144" y="419100"/>
                  </a:lnTo>
                  <a:lnTo>
                    <a:pt x="283972" y="424268"/>
                  </a:lnTo>
                  <a:lnTo>
                    <a:pt x="328790" y="418858"/>
                  </a:lnTo>
                  <a:lnTo>
                    <a:pt x="369912" y="403440"/>
                  </a:lnTo>
                  <a:lnTo>
                    <a:pt x="406158" y="379260"/>
                  </a:lnTo>
                  <a:lnTo>
                    <a:pt x="436346" y="347535"/>
                  </a:lnTo>
                  <a:close/>
                </a:path>
                <a:path w="478790" h="443229">
                  <a:moveTo>
                    <a:pt x="441921" y="346710"/>
                  </a:moveTo>
                  <a:lnTo>
                    <a:pt x="441134" y="346710"/>
                  </a:lnTo>
                  <a:lnTo>
                    <a:pt x="441134" y="347980"/>
                  </a:lnTo>
                  <a:lnTo>
                    <a:pt x="437146" y="347980"/>
                  </a:lnTo>
                  <a:lnTo>
                    <a:pt x="437146" y="438150"/>
                  </a:lnTo>
                  <a:lnTo>
                    <a:pt x="4762" y="438150"/>
                  </a:lnTo>
                  <a:lnTo>
                    <a:pt x="4762" y="347980"/>
                  </a:lnTo>
                  <a:lnTo>
                    <a:pt x="1892" y="347980"/>
                  </a:lnTo>
                  <a:lnTo>
                    <a:pt x="1892" y="346710"/>
                  </a:lnTo>
                  <a:lnTo>
                    <a:pt x="0" y="346710"/>
                  </a:lnTo>
                  <a:lnTo>
                    <a:pt x="0" y="347980"/>
                  </a:lnTo>
                  <a:lnTo>
                    <a:pt x="0" y="438150"/>
                  </a:lnTo>
                  <a:lnTo>
                    <a:pt x="0" y="443230"/>
                  </a:lnTo>
                  <a:lnTo>
                    <a:pt x="441921" y="443230"/>
                  </a:lnTo>
                  <a:lnTo>
                    <a:pt x="441921" y="438150"/>
                  </a:lnTo>
                  <a:lnTo>
                    <a:pt x="441921" y="347980"/>
                  </a:lnTo>
                  <a:lnTo>
                    <a:pt x="441921" y="346710"/>
                  </a:lnTo>
                  <a:close/>
                </a:path>
                <a:path w="478790" h="443229">
                  <a:moveTo>
                    <a:pt x="478739" y="220827"/>
                  </a:moveTo>
                  <a:lnTo>
                    <a:pt x="476719" y="191477"/>
                  </a:lnTo>
                  <a:lnTo>
                    <a:pt x="470865" y="163410"/>
                  </a:lnTo>
                  <a:lnTo>
                    <a:pt x="461454" y="136944"/>
                  </a:lnTo>
                  <a:lnTo>
                    <a:pt x="460349" y="134810"/>
                  </a:lnTo>
                  <a:lnTo>
                    <a:pt x="460349" y="220827"/>
                  </a:lnTo>
                  <a:lnTo>
                    <a:pt x="459600" y="238518"/>
                  </a:lnTo>
                  <a:lnTo>
                    <a:pt x="457365" y="255765"/>
                  </a:lnTo>
                  <a:lnTo>
                    <a:pt x="453732" y="272491"/>
                  </a:lnTo>
                  <a:lnTo>
                    <a:pt x="447763" y="291439"/>
                  </a:lnTo>
                  <a:lnTo>
                    <a:pt x="441921" y="305168"/>
                  </a:lnTo>
                  <a:lnTo>
                    <a:pt x="441921" y="136601"/>
                  </a:lnTo>
                  <a:lnTo>
                    <a:pt x="457365" y="185902"/>
                  </a:lnTo>
                  <a:lnTo>
                    <a:pt x="460349" y="220827"/>
                  </a:lnTo>
                  <a:lnTo>
                    <a:pt x="460349" y="134810"/>
                  </a:lnTo>
                  <a:lnTo>
                    <a:pt x="448767" y="112356"/>
                  </a:lnTo>
                  <a:lnTo>
                    <a:pt x="441921" y="101790"/>
                  </a:lnTo>
                  <a:lnTo>
                    <a:pt x="441782" y="101600"/>
                  </a:lnTo>
                  <a:lnTo>
                    <a:pt x="441921" y="101600"/>
                  </a:lnTo>
                  <a:lnTo>
                    <a:pt x="441921" y="95250"/>
                  </a:lnTo>
                  <a:lnTo>
                    <a:pt x="441921" y="5080"/>
                  </a:lnTo>
                  <a:lnTo>
                    <a:pt x="441921" y="0"/>
                  </a:lnTo>
                  <a:lnTo>
                    <a:pt x="441032" y="0"/>
                  </a:lnTo>
                  <a:lnTo>
                    <a:pt x="441032" y="307238"/>
                  </a:lnTo>
                  <a:lnTo>
                    <a:pt x="440410" y="308711"/>
                  </a:lnTo>
                  <a:lnTo>
                    <a:pt x="438111" y="313118"/>
                  </a:lnTo>
                  <a:lnTo>
                    <a:pt x="441032" y="307238"/>
                  </a:lnTo>
                  <a:lnTo>
                    <a:pt x="441032" y="0"/>
                  </a:lnTo>
                  <a:lnTo>
                    <a:pt x="439496" y="0"/>
                  </a:lnTo>
                  <a:lnTo>
                    <a:pt x="439496" y="95250"/>
                  </a:lnTo>
                  <a:lnTo>
                    <a:pt x="439496" y="98437"/>
                  </a:lnTo>
                  <a:lnTo>
                    <a:pt x="437197" y="95250"/>
                  </a:lnTo>
                  <a:lnTo>
                    <a:pt x="439496" y="95250"/>
                  </a:lnTo>
                  <a:lnTo>
                    <a:pt x="439496" y="0"/>
                  </a:lnTo>
                  <a:lnTo>
                    <a:pt x="12" y="0"/>
                  </a:lnTo>
                  <a:lnTo>
                    <a:pt x="12" y="5080"/>
                  </a:lnTo>
                  <a:lnTo>
                    <a:pt x="12" y="95250"/>
                  </a:lnTo>
                  <a:lnTo>
                    <a:pt x="12" y="101600"/>
                  </a:lnTo>
                  <a:lnTo>
                    <a:pt x="12" y="332740"/>
                  </a:lnTo>
                  <a:lnTo>
                    <a:pt x="4762" y="332740"/>
                  </a:lnTo>
                  <a:lnTo>
                    <a:pt x="4762" y="101600"/>
                  </a:lnTo>
                  <a:lnTo>
                    <a:pt x="4762" y="95250"/>
                  </a:lnTo>
                  <a:lnTo>
                    <a:pt x="4762" y="5080"/>
                  </a:lnTo>
                  <a:lnTo>
                    <a:pt x="437146" y="5080"/>
                  </a:lnTo>
                  <a:lnTo>
                    <a:pt x="437146" y="95173"/>
                  </a:lnTo>
                  <a:lnTo>
                    <a:pt x="406908" y="63042"/>
                  </a:lnTo>
                  <a:lnTo>
                    <a:pt x="370497" y="38531"/>
                  </a:lnTo>
                  <a:lnTo>
                    <a:pt x="329107" y="22885"/>
                  </a:lnTo>
                  <a:lnTo>
                    <a:pt x="283972" y="17399"/>
                  </a:lnTo>
                  <a:lnTo>
                    <a:pt x="239306" y="22771"/>
                  </a:lnTo>
                  <a:lnTo>
                    <a:pt x="198310" y="38074"/>
                  </a:lnTo>
                  <a:lnTo>
                    <a:pt x="162140" y="62090"/>
                  </a:lnTo>
                  <a:lnTo>
                    <a:pt x="131978" y="93599"/>
                  </a:lnTo>
                  <a:lnTo>
                    <a:pt x="108978" y="131368"/>
                  </a:lnTo>
                  <a:lnTo>
                    <a:pt x="94322" y="174180"/>
                  </a:lnTo>
                  <a:lnTo>
                    <a:pt x="89179" y="220827"/>
                  </a:lnTo>
                  <a:lnTo>
                    <a:pt x="91224" y="250418"/>
                  </a:lnTo>
                  <a:lnTo>
                    <a:pt x="97167" y="278676"/>
                  </a:lnTo>
                  <a:lnTo>
                    <a:pt x="106730" y="305320"/>
                  </a:lnTo>
                  <a:lnTo>
                    <a:pt x="119608" y="330047"/>
                  </a:lnTo>
                  <a:lnTo>
                    <a:pt x="123545" y="329984"/>
                  </a:lnTo>
                  <a:lnTo>
                    <a:pt x="110032" y="305498"/>
                  </a:lnTo>
                  <a:lnTo>
                    <a:pt x="99999" y="278930"/>
                  </a:lnTo>
                  <a:lnTo>
                    <a:pt x="93738" y="250596"/>
                  </a:lnTo>
                  <a:lnTo>
                    <a:pt x="91579" y="220827"/>
                  </a:lnTo>
                  <a:lnTo>
                    <a:pt x="98158" y="169278"/>
                  </a:lnTo>
                  <a:lnTo>
                    <a:pt x="116751" y="122948"/>
                  </a:lnTo>
                  <a:lnTo>
                    <a:pt x="145580" y="83693"/>
                  </a:lnTo>
                  <a:lnTo>
                    <a:pt x="182905" y="53378"/>
                  </a:lnTo>
                  <a:lnTo>
                    <a:pt x="226949" y="33820"/>
                  </a:lnTo>
                  <a:lnTo>
                    <a:pt x="275971" y="26898"/>
                  </a:lnTo>
                  <a:lnTo>
                    <a:pt x="325970" y="34112"/>
                  </a:lnTo>
                  <a:lnTo>
                    <a:pt x="370738" y="54444"/>
                  </a:lnTo>
                  <a:lnTo>
                    <a:pt x="408432" y="85940"/>
                  </a:lnTo>
                  <a:lnTo>
                    <a:pt x="437146" y="126606"/>
                  </a:lnTo>
                  <a:lnTo>
                    <a:pt x="437146" y="314972"/>
                  </a:lnTo>
                  <a:lnTo>
                    <a:pt x="433908" y="321183"/>
                  </a:lnTo>
                  <a:lnTo>
                    <a:pt x="430364" y="327101"/>
                  </a:lnTo>
                  <a:lnTo>
                    <a:pt x="426529" y="332803"/>
                  </a:lnTo>
                  <a:lnTo>
                    <a:pt x="446125" y="333552"/>
                  </a:lnTo>
                  <a:lnTo>
                    <a:pt x="448767" y="329311"/>
                  </a:lnTo>
                  <a:lnTo>
                    <a:pt x="461454" y="304723"/>
                  </a:lnTo>
                  <a:lnTo>
                    <a:pt x="470865" y="278244"/>
                  </a:lnTo>
                  <a:lnTo>
                    <a:pt x="476719" y="250190"/>
                  </a:lnTo>
                  <a:lnTo>
                    <a:pt x="478739" y="220827"/>
                  </a:lnTo>
                  <a:close/>
                </a:path>
              </a:pathLst>
            </a:custGeom>
            <a:solidFill>
              <a:srgbClr val="1A171C"/>
            </a:solidFill>
          </p:spPr>
          <p:txBody>
            <a:bodyPr wrap="square" lIns="0" tIns="0" rIns="0" bIns="0" rtlCol="0"/>
            <a:lstStyle/>
            <a:p>
              <a:endParaRPr/>
            </a:p>
          </p:txBody>
        </p:sp>
        <p:sp>
          <p:nvSpPr>
            <p:cNvPr id="10" name="object 10"/>
            <p:cNvSpPr/>
            <p:nvPr/>
          </p:nvSpPr>
          <p:spPr>
            <a:xfrm>
              <a:off x="11045310" y="6469716"/>
              <a:ext cx="685800" cy="22225"/>
            </a:xfrm>
            <a:custGeom>
              <a:avLst/>
              <a:gdLst/>
              <a:ahLst/>
              <a:cxnLst/>
              <a:rect l="l" t="t" r="r" b="b"/>
              <a:pathLst>
                <a:path w="685800" h="22225">
                  <a:moveTo>
                    <a:pt x="385441" y="94"/>
                  </a:moveTo>
                  <a:lnTo>
                    <a:pt x="318520" y="0"/>
                  </a:lnTo>
                  <a:lnTo>
                    <a:pt x="206812" y="1434"/>
                  </a:lnTo>
                  <a:lnTo>
                    <a:pt x="115470" y="4249"/>
                  </a:lnTo>
                  <a:lnTo>
                    <a:pt x="57735" y="7026"/>
                  </a:lnTo>
                  <a:lnTo>
                    <a:pt x="0" y="10957"/>
                  </a:lnTo>
                  <a:lnTo>
                    <a:pt x="28868" y="13101"/>
                  </a:lnTo>
                  <a:lnTo>
                    <a:pt x="122712" y="18004"/>
                  </a:lnTo>
                  <a:lnTo>
                    <a:pt x="192677" y="20252"/>
                  </a:lnTo>
                  <a:lnTo>
                    <a:pt x="282028" y="21786"/>
                  </a:lnTo>
                  <a:lnTo>
                    <a:pt x="342611" y="22107"/>
                  </a:lnTo>
                  <a:lnTo>
                    <a:pt x="385438" y="21983"/>
                  </a:lnTo>
                  <a:lnTo>
                    <a:pt x="428265" y="21560"/>
                  </a:lnTo>
                  <a:lnTo>
                    <a:pt x="471090" y="20830"/>
                  </a:lnTo>
                  <a:lnTo>
                    <a:pt x="571466" y="17769"/>
                  </a:lnTo>
                  <a:lnTo>
                    <a:pt x="628345" y="15005"/>
                  </a:lnTo>
                  <a:lnTo>
                    <a:pt x="685222" y="11102"/>
                  </a:lnTo>
                  <a:lnTo>
                    <a:pt x="656783" y="8976"/>
                  </a:lnTo>
                  <a:lnTo>
                    <a:pt x="513922" y="2355"/>
                  </a:lnTo>
                  <a:lnTo>
                    <a:pt x="471095" y="1288"/>
                  </a:lnTo>
                  <a:lnTo>
                    <a:pt x="428268" y="537"/>
                  </a:lnTo>
                  <a:lnTo>
                    <a:pt x="385441" y="94"/>
                  </a:lnTo>
                  <a:close/>
                </a:path>
              </a:pathLst>
            </a:custGeom>
            <a:solidFill>
              <a:srgbClr val="B10C1A"/>
            </a:solidFill>
          </p:spPr>
          <p:txBody>
            <a:bodyPr wrap="square" lIns="0" tIns="0" rIns="0" bIns="0" rtlCol="0"/>
            <a:lstStyle/>
            <a:p>
              <a:endParaRPr/>
            </a:p>
          </p:txBody>
        </p:sp>
      </p:grpSp>
      <p:grpSp>
        <p:nvGrpSpPr>
          <p:cNvPr id="11" name="object 11"/>
          <p:cNvGrpSpPr/>
          <p:nvPr/>
        </p:nvGrpSpPr>
        <p:grpSpPr>
          <a:xfrm>
            <a:off x="101999" y="393952"/>
            <a:ext cx="11988165" cy="6415405"/>
            <a:chOff x="101999" y="393952"/>
            <a:chExt cx="11988165" cy="6415405"/>
          </a:xfrm>
        </p:grpSpPr>
        <p:sp>
          <p:nvSpPr>
            <p:cNvPr id="12" name="object 12"/>
            <p:cNvSpPr/>
            <p:nvPr/>
          </p:nvSpPr>
          <p:spPr>
            <a:xfrm>
              <a:off x="101999" y="6757834"/>
              <a:ext cx="11988165" cy="51435"/>
            </a:xfrm>
            <a:custGeom>
              <a:avLst/>
              <a:gdLst/>
              <a:ahLst/>
              <a:cxnLst/>
              <a:rect l="l" t="t" r="r" b="b"/>
              <a:pathLst>
                <a:path w="11988165" h="51434">
                  <a:moveTo>
                    <a:pt x="5993989" y="0"/>
                  </a:moveTo>
                  <a:lnTo>
                    <a:pt x="3617069" y="3638"/>
                  </a:lnTo>
                  <a:lnTo>
                    <a:pt x="1498497" y="13043"/>
                  </a:lnTo>
                  <a:lnTo>
                    <a:pt x="0" y="25476"/>
                  </a:lnTo>
                  <a:lnTo>
                    <a:pt x="103345" y="26618"/>
                  </a:lnTo>
                  <a:lnTo>
                    <a:pt x="1498497" y="37908"/>
                  </a:lnTo>
                  <a:lnTo>
                    <a:pt x="3203686" y="46070"/>
                  </a:lnTo>
                  <a:lnTo>
                    <a:pt x="5993989" y="50952"/>
                  </a:lnTo>
                  <a:lnTo>
                    <a:pt x="8422597" y="47289"/>
                  </a:lnTo>
                  <a:lnTo>
                    <a:pt x="10489501" y="37980"/>
                  </a:lnTo>
                  <a:lnTo>
                    <a:pt x="11987999" y="25476"/>
                  </a:lnTo>
                  <a:lnTo>
                    <a:pt x="11884654" y="24326"/>
                  </a:lnTo>
                  <a:lnTo>
                    <a:pt x="10489501" y="12971"/>
                  </a:lnTo>
                  <a:lnTo>
                    <a:pt x="8784299" y="4780"/>
                  </a:lnTo>
                  <a:lnTo>
                    <a:pt x="5993989" y="0"/>
                  </a:lnTo>
                  <a:close/>
                </a:path>
              </a:pathLst>
            </a:custGeom>
            <a:solidFill>
              <a:srgbClr val="B0171E"/>
            </a:solidFill>
          </p:spPr>
          <p:txBody>
            <a:bodyPr wrap="square" lIns="0" tIns="0" rIns="0" bIns="0" rtlCol="0"/>
            <a:lstStyle/>
            <a:p>
              <a:endParaRPr/>
            </a:p>
          </p:txBody>
        </p:sp>
        <p:pic>
          <p:nvPicPr>
            <p:cNvPr id="13" name="object 13"/>
            <p:cNvPicPr/>
            <p:nvPr/>
          </p:nvPicPr>
          <p:blipFill>
            <a:blip r:embed="rId3" cstate="print"/>
            <a:stretch>
              <a:fillRect/>
            </a:stretch>
          </p:blipFill>
          <p:spPr>
            <a:xfrm>
              <a:off x="9735531" y="393952"/>
              <a:ext cx="2104358" cy="1724267"/>
            </a:xfrm>
            <a:prstGeom prst="rect">
              <a:avLst/>
            </a:prstGeom>
          </p:spPr>
        </p:pic>
        <p:pic>
          <p:nvPicPr>
            <p:cNvPr id="14" name="object 14"/>
            <p:cNvPicPr/>
            <p:nvPr/>
          </p:nvPicPr>
          <p:blipFill>
            <a:blip r:embed="rId4" cstate="print"/>
            <a:stretch>
              <a:fillRect/>
            </a:stretch>
          </p:blipFill>
          <p:spPr>
            <a:xfrm>
              <a:off x="5900927" y="868679"/>
              <a:ext cx="3931920" cy="4843272"/>
            </a:xfrm>
            <a:prstGeom prst="rect">
              <a:avLst/>
            </a:prstGeom>
          </p:spPr>
        </p:pic>
        <p:pic>
          <p:nvPicPr>
            <p:cNvPr id="15" name="object 15"/>
            <p:cNvPicPr/>
            <p:nvPr/>
          </p:nvPicPr>
          <p:blipFill>
            <a:blip r:embed="rId5" cstate="print"/>
            <a:stretch>
              <a:fillRect/>
            </a:stretch>
          </p:blipFill>
          <p:spPr>
            <a:xfrm>
              <a:off x="6096000" y="1063818"/>
              <a:ext cx="3345597" cy="4254954"/>
            </a:xfrm>
            <a:prstGeom prst="rect">
              <a:avLst/>
            </a:prstGeom>
          </p:spPr>
        </p:pic>
        <p:pic>
          <p:nvPicPr>
            <p:cNvPr id="16" name="object 16"/>
            <p:cNvPicPr/>
            <p:nvPr/>
          </p:nvPicPr>
          <p:blipFill>
            <a:blip r:embed="rId6" cstate="print"/>
            <a:stretch>
              <a:fillRect/>
            </a:stretch>
          </p:blipFill>
          <p:spPr>
            <a:xfrm>
              <a:off x="9331921" y="3441435"/>
              <a:ext cx="2737575" cy="2112486"/>
            </a:xfrm>
            <a:prstGeom prst="rect">
              <a:avLst/>
            </a:prstGeom>
          </p:spPr>
        </p:pic>
        <p:sp>
          <p:nvSpPr>
            <p:cNvPr id="17" name="object 17"/>
            <p:cNvSpPr/>
            <p:nvPr/>
          </p:nvSpPr>
          <p:spPr>
            <a:xfrm>
              <a:off x="9327159" y="3436673"/>
              <a:ext cx="2747645" cy="2122170"/>
            </a:xfrm>
            <a:custGeom>
              <a:avLst/>
              <a:gdLst/>
              <a:ahLst/>
              <a:cxnLst/>
              <a:rect l="l" t="t" r="r" b="b"/>
              <a:pathLst>
                <a:path w="2747645" h="2122170">
                  <a:moveTo>
                    <a:pt x="0" y="0"/>
                  </a:moveTo>
                  <a:lnTo>
                    <a:pt x="2747100" y="0"/>
                  </a:lnTo>
                  <a:lnTo>
                    <a:pt x="2747100" y="2122011"/>
                  </a:lnTo>
                  <a:lnTo>
                    <a:pt x="0" y="2122011"/>
                  </a:lnTo>
                  <a:lnTo>
                    <a:pt x="0" y="0"/>
                  </a:lnTo>
                  <a:close/>
                </a:path>
              </a:pathLst>
            </a:custGeom>
            <a:ln w="9525">
              <a:solidFill>
                <a:srgbClr val="4472C4"/>
              </a:solidFill>
            </a:ln>
          </p:spPr>
          <p:txBody>
            <a:bodyPr wrap="square" lIns="0" tIns="0" rIns="0" bIns="0" rtlCol="0"/>
            <a:lstStyle/>
            <a:p>
              <a:endParaRPr/>
            </a:p>
          </p:txBody>
        </p:sp>
        <p:sp>
          <p:nvSpPr>
            <p:cNvPr id="18" name="object 18"/>
            <p:cNvSpPr/>
            <p:nvPr/>
          </p:nvSpPr>
          <p:spPr>
            <a:xfrm>
              <a:off x="8801942" y="4243500"/>
              <a:ext cx="462280" cy="337820"/>
            </a:xfrm>
            <a:custGeom>
              <a:avLst/>
              <a:gdLst/>
              <a:ahLst/>
              <a:cxnLst/>
              <a:rect l="l" t="t" r="r" b="b"/>
              <a:pathLst>
                <a:path w="462279" h="337820">
                  <a:moveTo>
                    <a:pt x="5362" y="0"/>
                  </a:moveTo>
                  <a:lnTo>
                    <a:pt x="0" y="39515"/>
                  </a:lnTo>
                  <a:lnTo>
                    <a:pt x="2249" y="77542"/>
                  </a:lnTo>
                  <a:lnTo>
                    <a:pt x="11697" y="113725"/>
                  </a:lnTo>
                  <a:lnTo>
                    <a:pt x="50537" y="179143"/>
                  </a:lnTo>
                  <a:lnTo>
                    <a:pt x="79100" y="207668"/>
                  </a:lnTo>
                  <a:lnTo>
                    <a:pt x="113209" y="232929"/>
                  </a:lnTo>
                  <a:lnTo>
                    <a:pt x="152448" y="254573"/>
                  </a:lnTo>
                  <a:lnTo>
                    <a:pt x="196405" y="272243"/>
                  </a:lnTo>
                  <a:lnTo>
                    <a:pt x="244667" y="285587"/>
                  </a:lnTo>
                  <a:lnTo>
                    <a:pt x="296818" y="294247"/>
                  </a:lnTo>
                  <a:lnTo>
                    <a:pt x="352447" y="297870"/>
                  </a:lnTo>
                  <a:lnTo>
                    <a:pt x="378383" y="297751"/>
                  </a:lnTo>
                  <a:lnTo>
                    <a:pt x="387070" y="297460"/>
                  </a:lnTo>
                  <a:lnTo>
                    <a:pt x="394084" y="337384"/>
                  </a:lnTo>
                  <a:lnTo>
                    <a:pt x="462238" y="248371"/>
                  </a:lnTo>
                  <a:lnTo>
                    <a:pt x="365828" y="176563"/>
                  </a:lnTo>
                  <a:lnTo>
                    <a:pt x="372844" y="216498"/>
                  </a:lnTo>
                  <a:lnTo>
                    <a:pt x="313354" y="214715"/>
                  </a:lnTo>
                  <a:lnTo>
                    <a:pt x="258833" y="206486"/>
                  </a:lnTo>
                  <a:lnTo>
                    <a:pt x="210095" y="192379"/>
                  </a:lnTo>
                  <a:lnTo>
                    <a:pt x="167953" y="172958"/>
                  </a:lnTo>
                  <a:lnTo>
                    <a:pt x="133223" y="148791"/>
                  </a:lnTo>
                  <a:lnTo>
                    <a:pt x="106716" y="120444"/>
                  </a:lnTo>
                  <a:lnTo>
                    <a:pt x="81632" y="53475"/>
                  </a:lnTo>
                  <a:lnTo>
                    <a:pt x="84683" y="15985"/>
                  </a:lnTo>
                  <a:lnTo>
                    <a:pt x="85771" y="11137"/>
                  </a:lnTo>
                  <a:lnTo>
                    <a:pt x="87129" y="6285"/>
                  </a:lnTo>
                  <a:lnTo>
                    <a:pt x="88753" y="1435"/>
                  </a:lnTo>
                  <a:lnTo>
                    <a:pt x="5362" y="0"/>
                  </a:lnTo>
                  <a:close/>
                </a:path>
              </a:pathLst>
            </a:custGeom>
            <a:solidFill>
              <a:srgbClr val="D60004"/>
            </a:solidFill>
          </p:spPr>
          <p:txBody>
            <a:bodyPr wrap="square" lIns="0" tIns="0" rIns="0" bIns="0" rtlCol="0"/>
            <a:lstStyle/>
            <a:p>
              <a:endParaRPr/>
            </a:p>
          </p:txBody>
        </p:sp>
        <p:sp>
          <p:nvSpPr>
            <p:cNvPr id="19" name="object 19"/>
            <p:cNvSpPr/>
            <p:nvPr/>
          </p:nvSpPr>
          <p:spPr>
            <a:xfrm>
              <a:off x="8801943" y="4243500"/>
              <a:ext cx="462280" cy="337820"/>
            </a:xfrm>
            <a:custGeom>
              <a:avLst/>
              <a:gdLst/>
              <a:ahLst/>
              <a:cxnLst/>
              <a:rect l="l" t="t" r="r" b="b"/>
              <a:pathLst>
                <a:path w="462279" h="337820">
                  <a:moveTo>
                    <a:pt x="5363" y="0"/>
                  </a:moveTo>
                  <a:lnTo>
                    <a:pt x="0" y="39515"/>
                  </a:lnTo>
                  <a:lnTo>
                    <a:pt x="2249" y="77542"/>
                  </a:lnTo>
                  <a:lnTo>
                    <a:pt x="11697" y="113726"/>
                  </a:lnTo>
                  <a:lnTo>
                    <a:pt x="50536" y="179144"/>
                  </a:lnTo>
                  <a:lnTo>
                    <a:pt x="79100" y="207668"/>
                  </a:lnTo>
                  <a:lnTo>
                    <a:pt x="113208" y="232929"/>
                  </a:lnTo>
                  <a:lnTo>
                    <a:pt x="152448" y="254573"/>
                  </a:lnTo>
                  <a:lnTo>
                    <a:pt x="196405" y="272243"/>
                  </a:lnTo>
                  <a:lnTo>
                    <a:pt x="244666" y="285586"/>
                  </a:lnTo>
                  <a:lnTo>
                    <a:pt x="296818" y="294247"/>
                  </a:lnTo>
                  <a:lnTo>
                    <a:pt x="352447" y="297870"/>
                  </a:lnTo>
                  <a:lnTo>
                    <a:pt x="361069" y="297956"/>
                  </a:lnTo>
                  <a:lnTo>
                    <a:pt x="369715" y="297916"/>
                  </a:lnTo>
                  <a:lnTo>
                    <a:pt x="378383" y="297750"/>
                  </a:lnTo>
                  <a:lnTo>
                    <a:pt x="387069" y="297460"/>
                  </a:lnTo>
                  <a:lnTo>
                    <a:pt x="394084" y="337384"/>
                  </a:lnTo>
                  <a:lnTo>
                    <a:pt x="462238" y="248371"/>
                  </a:lnTo>
                  <a:lnTo>
                    <a:pt x="365828" y="176562"/>
                  </a:lnTo>
                  <a:lnTo>
                    <a:pt x="372845" y="216498"/>
                  </a:lnTo>
                  <a:lnTo>
                    <a:pt x="313354" y="214715"/>
                  </a:lnTo>
                  <a:lnTo>
                    <a:pt x="258833" y="206486"/>
                  </a:lnTo>
                  <a:lnTo>
                    <a:pt x="210095" y="192379"/>
                  </a:lnTo>
                  <a:lnTo>
                    <a:pt x="167953" y="172958"/>
                  </a:lnTo>
                  <a:lnTo>
                    <a:pt x="133222" y="148791"/>
                  </a:lnTo>
                  <a:lnTo>
                    <a:pt x="106716" y="120444"/>
                  </a:lnTo>
                  <a:lnTo>
                    <a:pt x="81632" y="53474"/>
                  </a:lnTo>
                  <a:lnTo>
                    <a:pt x="84682" y="15984"/>
                  </a:lnTo>
                  <a:lnTo>
                    <a:pt x="85771" y="11138"/>
                  </a:lnTo>
                  <a:lnTo>
                    <a:pt x="87128" y="6285"/>
                  </a:lnTo>
                  <a:lnTo>
                    <a:pt x="88752" y="1435"/>
                  </a:lnTo>
                  <a:lnTo>
                    <a:pt x="5363" y="0"/>
                  </a:lnTo>
                  <a:close/>
                </a:path>
              </a:pathLst>
            </a:custGeom>
            <a:ln w="12699">
              <a:solidFill>
                <a:srgbClr val="2F528F"/>
              </a:solidFill>
            </a:ln>
          </p:spPr>
          <p:txBody>
            <a:bodyPr wrap="square" lIns="0" tIns="0" rIns="0" bIns="0" rtlCol="0"/>
            <a:lstStyle/>
            <a:p>
              <a:endParaRPr/>
            </a:p>
          </p:txBody>
        </p:sp>
        <p:sp>
          <p:nvSpPr>
            <p:cNvPr id="20" name="object 20"/>
            <p:cNvSpPr/>
            <p:nvPr/>
          </p:nvSpPr>
          <p:spPr>
            <a:xfrm>
              <a:off x="6480370" y="2942465"/>
              <a:ext cx="2672080" cy="1384300"/>
            </a:xfrm>
            <a:custGeom>
              <a:avLst/>
              <a:gdLst/>
              <a:ahLst/>
              <a:cxnLst/>
              <a:rect l="l" t="t" r="r" b="b"/>
              <a:pathLst>
                <a:path w="2672079" h="1384300">
                  <a:moveTo>
                    <a:pt x="0" y="692056"/>
                  </a:moveTo>
                  <a:lnTo>
                    <a:pt x="5772" y="627287"/>
                  </a:lnTo>
                  <a:lnTo>
                    <a:pt x="22749" y="564202"/>
                  </a:lnTo>
                  <a:lnTo>
                    <a:pt x="50416" y="503066"/>
                  </a:lnTo>
                  <a:lnTo>
                    <a:pt x="88260" y="444146"/>
                  </a:lnTo>
                  <a:lnTo>
                    <a:pt x="135768" y="387707"/>
                  </a:lnTo>
                  <a:lnTo>
                    <a:pt x="162986" y="360501"/>
                  </a:lnTo>
                  <a:lnTo>
                    <a:pt x="192428" y="334015"/>
                  </a:lnTo>
                  <a:lnTo>
                    <a:pt x="224029" y="308283"/>
                  </a:lnTo>
                  <a:lnTo>
                    <a:pt x="257725" y="283336"/>
                  </a:lnTo>
                  <a:lnTo>
                    <a:pt x="293453" y="259210"/>
                  </a:lnTo>
                  <a:lnTo>
                    <a:pt x="331147" y="235936"/>
                  </a:lnTo>
                  <a:lnTo>
                    <a:pt x="370745" y="213549"/>
                  </a:lnTo>
                  <a:lnTo>
                    <a:pt x="412181" y="192081"/>
                  </a:lnTo>
                  <a:lnTo>
                    <a:pt x="455392" y="171566"/>
                  </a:lnTo>
                  <a:lnTo>
                    <a:pt x="500313" y="152037"/>
                  </a:lnTo>
                  <a:lnTo>
                    <a:pt x="546880" y="133526"/>
                  </a:lnTo>
                  <a:lnTo>
                    <a:pt x="595030" y="116068"/>
                  </a:lnTo>
                  <a:lnTo>
                    <a:pt x="644698" y="99696"/>
                  </a:lnTo>
                  <a:lnTo>
                    <a:pt x="695819" y="84442"/>
                  </a:lnTo>
                  <a:lnTo>
                    <a:pt x="748331" y="70341"/>
                  </a:lnTo>
                  <a:lnTo>
                    <a:pt x="802167" y="57425"/>
                  </a:lnTo>
                  <a:lnTo>
                    <a:pt x="857266" y="45727"/>
                  </a:lnTo>
                  <a:lnTo>
                    <a:pt x="913562" y="35281"/>
                  </a:lnTo>
                  <a:lnTo>
                    <a:pt x="970990" y="26120"/>
                  </a:lnTo>
                  <a:lnTo>
                    <a:pt x="1029488" y="18277"/>
                  </a:lnTo>
                  <a:lnTo>
                    <a:pt x="1088991" y="11786"/>
                  </a:lnTo>
                  <a:lnTo>
                    <a:pt x="1149434" y="6679"/>
                  </a:lnTo>
                  <a:lnTo>
                    <a:pt x="1210754" y="2990"/>
                  </a:lnTo>
                  <a:lnTo>
                    <a:pt x="1272887" y="753"/>
                  </a:lnTo>
                  <a:lnTo>
                    <a:pt x="1335768" y="0"/>
                  </a:lnTo>
                  <a:lnTo>
                    <a:pt x="1398648" y="753"/>
                  </a:lnTo>
                  <a:lnTo>
                    <a:pt x="1460781" y="2990"/>
                  </a:lnTo>
                  <a:lnTo>
                    <a:pt x="1522101" y="6679"/>
                  </a:lnTo>
                  <a:lnTo>
                    <a:pt x="1582544" y="11786"/>
                  </a:lnTo>
                  <a:lnTo>
                    <a:pt x="1642047" y="18277"/>
                  </a:lnTo>
                  <a:lnTo>
                    <a:pt x="1700545" y="26120"/>
                  </a:lnTo>
                  <a:lnTo>
                    <a:pt x="1757973" y="35281"/>
                  </a:lnTo>
                  <a:lnTo>
                    <a:pt x="1814269" y="45727"/>
                  </a:lnTo>
                  <a:lnTo>
                    <a:pt x="1869367" y="57425"/>
                  </a:lnTo>
                  <a:lnTo>
                    <a:pt x="1923204" y="70341"/>
                  </a:lnTo>
                  <a:lnTo>
                    <a:pt x="1975716" y="84442"/>
                  </a:lnTo>
                  <a:lnTo>
                    <a:pt x="2026837" y="99696"/>
                  </a:lnTo>
                  <a:lnTo>
                    <a:pt x="2076505" y="116068"/>
                  </a:lnTo>
                  <a:lnTo>
                    <a:pt x="2124655" y="133526"/>
                  </a:lnTo>
                  <a:lnTo>
                    <a:pt x="2171222" y="152037"/>
                  </a:lnTo>
                  <a:lnTo>
                    <a:pt x="2216143" y="171566"/>
                  </a:lnTo>
                  <a:lnTo>
                    <a:pt x="2259354" y="192081"/>
                  </a:lnTo>
                  <a:lnTo>
                    <a:pt x="2300790" y="213549"/>
                  </a:lnTo>
                  <a:lnTo>
                    <a:pt x="2340388" y="235936"/>
                  </a:lnTo>
                  <a:lnTo>
                    <a:pt x="2378082" y="259210"/>
                  </a:lnTo>
                  <a:lnTo>
                    <a:pt x="2413810" y="283336"/>
                  </a:lnTo>
                  <a:lnTo>
                    <a:pt x="2447506" y="308283"/>
                  </a:lnTo>
                  <a:lnTo>
                    <a:pt x="2479107" y="334015"/>
                  </a:lnTo>
                  <a:lnTo>
                    <a:pt x="2508549" y="360501"/>
                  </a:lnTo>
                  <a:lnTo>
                    <a:pt x="2535766" y="387707"/>
                  </a:lnTo>
                  <a:lnTo>
                    <a:pt x="2583275" y="444146"/>
                  </a:lnTo>
                  <a:lnTo>
                    <a:pt x="2621119" y="503066"/>
                  </a:lnTo>
                  <a:lnTo>
                    <a:pt x="2648786" y="564202"/>
                  </a:lnTo>
                  <a:lnTo>
                    <a:pt x="2665763" y="627287"/>
                  </a:lnTo>
                  <a:lnTo>
                    <a:pt x="2671536" y="692056"/>
                  </a:lnTo>
                  <a:lnTo>
                    <a:pt x="2670082" y="724634"/>
                  </a:lnTo>
                  <a:lnTo>
                    <a:pt x="2658643" y="788595"/>
                  </a:lnTo>
                  <a:lnTo>
                    <a:pt x="2636257" y="850738"/>
                  </a:lnTo>
                  <a:lnTo>
                    <a:pt x="2603437" y="910799"/>
                  </a:lnTo>
                  <a:lnTo>
                    <a:pt x="2560697" y="968512"/>
                  </a:lnTo>
                  <a:lnTo>
                    <a:pt x="2508549" y="1023611"/>
                  </a:lnTo>
                  <a:lnTo>
                    <a:pt x="2479107" y="1050097"/>
                  </a:lnTo>
                  <a:lnTo>
                    <a:pt x="2447506" y="1075830"/>
                  </a:lnTo>
                  <a:lnTo>
                    <a:pt x="2413810" y="1100776"/>
                  </a:lnTo>
                  <a:lnTo>
                    <a:pt x="2378082" y="1124902"/>
                  </a:lnTo>
                  <a:lnTo>
                    <a:pt x="2340388" y="1148176"/>
                  </a:lnTo>
                  <a:lnTo>
                    <a:pt x="2300790" y="1170563"/>
                  </a:lnTo>
                  <a:lnTo>
                    <a:pt x="2259354" y="1192031"/>
                  </a:lnTo>
                  <a:lnTo>
                    <a:pt x="2216143" y="1212546"/>
                  </a:lnTo>
                  <a:lnTo>
                    <a:pt x="2171222" y="1232076"/>
                  </a:lnTo>
                  <a:lnTo>
                    <a:pt x="2124655" y="1250586"/>
                  </a:lnTo>
                  <a:lnTo>
                    <a:pt x="2076505" y="1268044"/>
                  </a:lnTo>
                  <a:lnTo>
                    <a:pt x="2026837" y="1284416"/>
                  </a:lnTo>
                  <a:lnTo>
                    <a:pt x="1975716" y="1299670"/>
                  </a:lnTo>
                  <a:lnTo>
                    <a:pt x="1923204" y="1313771"/>
                  </a:lnTo>
                  <a:lnTo>
                    <a:pt x="1869367" y="1326687"/>
                  </a:lnTo>
                  <a:lnTo>
                    <a:pt x="1814269" y="1338385"/>
                  </a:lnTo>
                  <a:lnTo>
                    <a:pt x="1757973" y="1348831"/>
                  </a:lnTo>
                  <a:lnTo>
                    <a:pt x="1700545" y="1357992"/>
                  </a:lnTo>
                  <a:lnTo>
                    <a:pt x="1642047" y="1365835"/>
                  </a:lnTo>
                  <a:lnTo>
                    <a:pt x="1582544" y="1372326"/>
                  </a:lnTo>
                  <a:lnTo>
                    <a:pt x="1522101" y="1377433"/>
                  </a:lnTo>
                  <a:lnTo>
                    <a:pt x="1460781" y="1381122"/>
                  </a:lnTo>
                  <a:lnTo>
                    <a:pt x="1398648" y="1383359"/>
                  </a:lnTo>
                  <a:lnTo>
                    <a:pt x="1335768" y="1384113"/>
                  </a:lnTo>
                  <a:lnTo>
                    <a:pt x="1272887" y="1383359"/>
                  </a:lnTo>
                  <a:lnTo>
                    <a:pt x="1210754" y="1381122"/>
                  </a:lnTo>
                  <a:lnTo>
                    <a:pt x="1149434" y="1377433"/>
                  </a:lnTo>
                  <a:lnTo>
                    <a:pt x="1088991" y="1372326"/>
                  </a:lnTo>
                  <a:lnTo>
                    <a:pt x="1029488" y="1365835"/>
                  </a:lnTo>
                  <a:lnTo>
                    <a:pt x="970990" y="1357992"/>
                  </a:lnTo>
                  <a:lnTo>
                    <a:pt x="913562" y="1348831"/>
                  </a:lnTo>
                  <a:lnTo>
                    <a:pt x="857266" y="1338385"/>
                  </a:lnTo>
                  <a:lnTo>
                    <a:pt x="802167" y="1326687"/>
                  </a:lnTo>
                  <a:lnTo>
                    <a:pt x="748331" y="1313771"/>
                  </a:lnTo>
                  <a:lnTo>
                    <a:pt x="695819" y="1299670"/>
                  </a:lnTo>
                  <a:lnTo>
                    <a:pt x="644698" y="1284416"/>
                  </a:lnTo>
                  <a:lnTo>
                    <a:pt x="595030" y="1268044"/>
                  </a:lnTo>
                  <a:lnTo>
                    <a:pt x="546880" y="1250586"/>
                  </a:lnTo>
                  <a:lnTo>
                    <a:pt x="500313" y="1232076"/>
                  </a:lnTo>
                  <a:lnTo>
                    <a:pt x="455392" y="1212546"/>
                  </a:lnTo>
                  <a:lnTo>
                    <a:pt x="412181" y="1192031"/>
                  </a:lnTo>
                  <a:lnTo>
                    <a:pt x="370745" y="1170563"/>
                  </a:lnTo>
                  <a:lnTo>
                    <a:pt x="331147" y="1148176"/>
                  </a:lnTo>
                  <a:lnTo>
                    <a:pt x="293453" y="1124902"/>
                  </a:lnTo>
                  <a:lnTo>
                    <a:pt x="257725" y="1100776"/>
                  </a:lnTo>
                  <a:lnTo>
                    <a:pt x="224029" y="1075830"/>
                  </a:lnTo>
                  <a:lnTo>
                    <a:pt x="192428" y="1050097"/>
                  </a:lnTo>
                  <a:lnTo>
                    <a:pt x="162986" y="1023611"/>
                  </a:lnTo>
                  <a:lnTo>
                    <a:pt x="135768" y="996405"/>
                  </a:lnTo>
                  <a:lnTo>
                    <a:pt x="88260" y="939966"/>
                  </a:lnTo>
                  <a:lnTo>
                    <a:pt x="50416" y="881046"/>
                  </a:lnTo>
                  <a:lnTo>
                    <a:pt x="22749" y="819910"/>
                  </a:lnTo>
                  <a:lnTo>
                    <a:pt x="5772" y="756825"/>
                  </a:lnTo>
                  <a:lnTo>
                    <a:pt x="0" y="692056"/>
                  </a:lnTo>
                  <a:close/>
                </a:path>
              </a:pathLst>
            </a:custGeom>
            <a:ln w="12700">
              <a:solidFill>
                <a:srgbClr val="FF0000"/>
              </a:solidFill>
            </a:ln>
          </p:spPr>
          <p:txBody>
            <a:bodyPr wrap="square" lIns="0" tIns="0" rIns="0" bIns="0" rtlCol="0"/>
            <a:lstStyle/>
            <a:p>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05443"/>
            <a:ext cx="12090400" cy="6552565"/>
            <a:chOff x="0" y="305443"/>
            <a:chExt cx="12090400" cy="6552565"/>
          </a:xfrm>
        </p:grpSpPr>
        <p:sp>
          <p:nvSpPr>
            <p:cNvPr id="3" name="object 3"/>
            <p:cNvSpPr/>
            <p:nvPr/>
          </p:nvSpPr>
          <p:spPr>
            <a:xfrm>
              <a:off x="0" y="5410015"/>
              <a:ext cx="2703195" cy="1448435"/>
            </a:xfrm>
            <a:custGeom>
              <a:avLst/>
              <a:gdLst/>
              <a:ahLst/>
              <a:cxnLst/>
              <a:rect l="l" t="t" r="r" b="b"/>
              <a:pathLst>
                <a:path w="2703195" h="1448434">
                  <a:moveTo>
                    <a:pt x="955072" y="0"/>
                  </a:moveTo>
                  <a:lnTo>
                    <a:pt x="909889" y="1108"/>
                  </a:lnTo>
                  <a:lnTo>
                    <a:pt x="864801" y="3374"/>
                  </a:lnTo>
                  <a:lnTo>
                    <a:pt x="819833" y="6793"/>
                  </a:lnTo>
                  <a:lnTo>
                    <a:pt x="775007" y="11359"/>
                  </a:lnTo>
                  <a:lnTo>
                    <a:pt x="730345" y="17064"/>
                  </a:lnTo>
                  <a:lnTo>
                    <a:pt x="685871" y="23903"/>
                  </a:lnTo>
                  <a:lnTo>
                    <a:pt x="641607" y="31870"/>
                  </a:lnTo>
                  <a:lnTo>
                    <a:pt x="597577" y="40957"/>
                  </a:lnTo>
                  <a:lnTo>
                    <a:pt x="553802" y="51160"/>
                  </a:lnTo>
                  <a:lnTo>
                    <a:pt x="510307" y="62471"/>
                  </a:lnTo>
                  <a:lnTo>
                    <a:pt x="467113" y="74885"/>
                  </a:lnTo>
                  <a:lnTo>
                    <a:pt x="424244" y="88395"/>
                  </a:lnTo>
                  <a:lnTo>
                    <a:pt x="381722" y="102995"/>
                  </a:lnTo>
                  <a:lnTo>
                    <a:pt x="339570" y="118679"/>
                  </a:lnTo>
                  <a:lnTo>
                    <a:pt x="297811" y="135440"/>
                  </a:lnTo>
                  <a:lnTo>
                    <a:pt x="256469" y="153272"/>
                  </a:lnTo>
                  <a:lnTo>
                    <a:pt x="215565" y="172170"/>
                  </a:lnTo>
                  <a:lnTo>
                    <a:pt x="175122" y="192126"/>
                  </a:lnTo>
                  <a:lnTo>
                    <a:pt x="135164" y="213134"/>
                  </a:lnTo>
                  <a:lnTo>
                    <a:pt x="95713" y="235189"/>
                  </a:lnTo>
                  <a:lnTo>
                    <a:pt x="56792" y="258284"/>
                  </a:lnTo>
                  <a:lnTo>
                    <a:pt x="18424" y="282412"/>
                  </a:lnTo>
                  <a:lnTo>
                    <a:pt x="0" y="294676"/>
                  </a:lnTo>
                  <a:lnTo>
                    <a:pt x="0" y="1447984"/>
                  </a:lnTo>
                  <a:lnTo>
                    <a:pt x="2702593" y="1447984"/>
                  </a:lnTo>
                  <a:lnTo>
                    <a:pt x="2698281" y="1424025"/>
                  </a:lnTo>
                  <a:lnTo>
                    <a:pt x="2689193" y="1379995"/>
                  </a:lnTo>
                  <a:lnTo>
                    <a:pt x="2678991" y="1336220"/>
                  </a:lnTo>
                  <a:lnTo>
                    <a:pt x="2667680" y="1292724"/>
                  </a:lnTo>
                  <a:lnTo>
                    <a:pt x="2655266" y="1249531"/>
                  </a:lnTo>
                  <a:lnTo>
                    <a:pt x="2641756" y="1206661"/>
                  </a:lnTo>
                  <a:lnTo>
                    <a:pt x="2627156" y="1164139"/>
                  </a:lnTo>
                  <a:lnTo>
                    <a:pt x="2611473" y="1121988"/>
                  </a:lnTo>
                  <a:lnTo>
                    <a:pt x="2594712" y="1080229"/>
                  </a:lnTo>
                  <a:lnTo>
                    <a:pt x="2576880" y="1038886"/>
                  </a:lnTo>
                  <a:lnTo>
                    <a:pt x="2557982" y="997982"/>
                  </a:lnTo>
                  <a:lnTo>
                    <a:pt x="2538027" y="957540"/>
                  </a:lnTo>
                  <a:lnTo>
                    <a:pt x="2517018" y="917581"/>
                  </a:lnTo>
                  <a:lnTo>
                    <a:pt x="2494964" y="878130"/>
                  </a:lnTo>
                  <a:lnTo>
                    <a:pt x="2471869" y="839210"/>
                  </a:lnTo>
                  <a:lnTo>
                    <a:pt x="2447741" y="800842"/>
                  </a:lnTo>
                  <a:lnTo>
                    <a:pt x="2422585" y="763049"/>
                  </a:lnTo>
                  <a:lnTo>
                    <a:pt x="2396408" y="725856"/>
                  </a:lnTo>
                  <a:lnTo>
                    <a:pt x="2369216" y="689283"/>
                  </a:lnTo>
                  <a:lnTo>
                    <a:pt x="2341015" y="653355"/>
                  </a:lnTo>
                  <a:lnTo>
                    <a:pt x="2311812" y="618094"/>
                  </a:lnTo>
                  <a:lnTo>
                    <a:pt x="2281613" y="583523"/>
                  </a:lnTo>
                  <a:lnTo>
                    <a:pt x="2250423" y="549664"/>
                  </a:lnTo>
                  <a:lnTo>
                    <a:pt x="2218250" y="516541"/>
                  </a:lnTo>
                  <a:lnTo>
                    <a:pt x="2185099" y="484177"/>
                  </a:lnTo>
                  <a:lnTo>
                    <a:pt x="2150978" y="452593"/>
                  </a:lnTo>
                  <a:lnTo>
                    <a:pt x="2115891" y="421814"/>
                  </a:lnTo>
                  <a:lnTo>
                    <a:pt x="2079845" y="391862"/>
                  </a:lnTo>
                  <a:lnTo>
                    <a:pt x="2042847" y="362759"/>
                  </a:lnTo>
                  <a:lnTo>
                    <a:pt x="2004903" y="334529"/>
                  </a:lnTo>
                  <a:lnTo>
                    <a:pt x="1966018" y="307194"/>
                  </a:lnTo>
                  <a:lnTo>
                    <a:pt x="1926200" y="280777"/>
                  </a:lnTo>
                  <a:lnTo>
                    <a:pt x="1885455" y="255301"/>
                  </a:lnTo>
                  <a:lnTo>
                    <a:pt x="1843788" y="230790"/>
                  </a:lnTo>
                  <a:lnTo>
                    <a:pt x="1801475" y="207411"/>
                  </a:lnTo>
                  <a:lnTo>
                    <a:pt x="1758801" y="185317"/>
                  </a:lnTo>
                  <a:lnTo>
                    <a:pt x="1715790" y="164500"/>
                  </a:lnTo>
                  <a:lnTo>
                    <a:pt x="1672464" y="144954"/>
                  </a:lnTo>
                  <a:lnTo>
                    <a:pt x="1628846" y="126673"/>
                  </a:lnTo>
                  <a:lnTo>
                    <a:pt x="1584959" y="109650"/>
                  </a:lnTo>
                  <a:lnTo>
                    <a:pt x="1540826" y="93880"/>
                  </a:lnTo>
                  <a:lnTo>
                    <a:pt x="1496469" y="79357"/>
                  </a:lnTo>
                  <a:lnTo>
                    <a:pt x="1451912" y="66073"/>
                  </a:lnTo>
                  <a:lnTo>
                    <a:pt x="1407177" y="54023"/>
                  </a:lnTo>
                  <a:lnTo>
                    <a:pt x="1362287" y="43200"/>
                  </a:lnTo>
                  <a:lnTo>
                    <a:pt x="1317265" y="33599"/>
                  </a:lnTo>
                  <a:lnTo>
                    <a:pt x="1272134" y="25212"/>
                  </a:lnTo>
                  <a:lnTo>
                    <a:pt x="1226916" y="18034"/>
                  </a:lnTo>
                  <a:lnTo>
                    <a:pt x="1181634" y="12059"/>
                  </a:lnTo>
                  <a:lnTo>
                    <a:pt x="1136312" y="7279"/>
                  </a:lnTo>
                  <a:lnTo>
                    <a:pt x="1090972" y="3690"/>
                  </a:lnTo>
                  <a:lnTo>
                    <a:pt x="1045637" y="1285"/>
                  </a:lnTo>
                  <a:lnTo>
                    <a:pt x="1000329" y="56"/>
                  </a:lnTo>
                  <a:lnTo>
                    <a:pt x="955072" y="0"/>
                  </a:lnTo>
                  <a:close/>
                </a:path>
              </a:pathLst>
            </a:custGeom>
            <a:solidFill>
              <a:srgbClr val="F0F0F0"/>
            </a:solidFill>
          </p:spPr>
          <p:txBody>
            <a:bodyPr wrap="square" lIns="0" tIns="0" rIns="0" bIns="0" rtlCol="0"/>
            <a:lstStyle/>
            <a:p>
              <a:endParaRPr/>
            </a:p>
          </p:txBody>
        </p:sp>
        <p:sp>
          <p:nvSpPr>
            <p:cNvPr id="4" name="object 4"/>
            <p:cNvSpPr/>
            <p:nvPr/>
          </p:nvSpPr>
          <p:spPr>
            <a:xfrm>
              <a:off x="101999" y="6757834"/>
              <a:ext cx="11988165" cy="51435"/>
            </a:xfrm>
            <a:custGeom>
              <a:avLst/>
              <a:gdLst/>
              <a:ahLst/>
              <a:cxnLst/>
              <a:rect l="l" t="t" r="r" b="b"/>
              <a:pathLst>
                <a:path w="11988165" h="51434">
                  <a:moveTo>
                    <a:pt x="5993989" y="0"/>
                  </a:moveTo>
                  <a:lnTo>
                    <a:pt x="3617069" y="3638"/>
                  </a:lnTo>
                  <a:lnTo>
                    <a:pt x="1498497" y="13043"/>
                  </a:lnTo>
                  <a:lnTo>
                    <a:pt x="0" y="25476"/>
                  </a:lnTo>
                  <a:lnTo>
                    <a:pt x="103345" y="26618"/>
                  </a:lnTo>
                  <a:lnTo>
                    <a:pt x="1498497" y="37908"/>
                  </a:lnTo>
                  <a:lnTo>
                    <a:pt x="3203686" y="46070"/>
                  </a:lnTo>
                  <a:lnTo>
                    <a:pt x="5993989" y="50952"/>
                  </a:lnTo>
                  <a:lnTo>
                    <a:pt x="8422597" y="47289"/>
                  </a:lnTo>
                  <a:lnTo>
                    <a:pt x="10489501" y="37980"/>
                  </a:lnTo>
                  <a:lnTo>
                    <a:pt x="11987999" y="25476"/>
                  </a:lnTo>
                  <a:lnTo>
                    <a:pt x="11884654" y="24326"/>
                  </a:lnTo>
                  <a:lnTo>
                    <a:pt x="10489501" y="12971"/>
                  </a:lnTo>
                  <a:lnTo>
                    <a:pt x="8784299" y="4780"/>
                  </a:lnTo>
                  <a:lnTo>
                    <a:pt x="5993989" y="0"/>
                  </a:lnTo>
                  <a:close/>
                </a:path>
              </a:pathLst>
            </a:custGeom>
            <a:solidFill>
              <a:srgbClr val="B0171E"/>
            </a:solidFill>
          </p:spPr>
          <p:txBody>
            <a:bodyPr wrap="square" lIns="0" tIns="0" rIns="0" bIns="0" rtlCol="0"/>
            <a:lstStyle/>
            <a:p>
              <a:endParaRPr/>
            </a:p>
          </p:txBody>
        </p:sp>
        <p:pic>
          <p:nvPicPr>
            <p:cNvPr id="5" name="object 5"/>
            <p:cNvPicPr/>
            <p:nvPr/>
          </p:nvPicPr>
          <p:blipFill>
            <a:blip r:embed="rId2" cstate="print"/>
            <a:stretch>
              <a:fillRect/>
            </a:stretch>
          </p:blipFill>
          <p:spPr>
            <a:xfrm>
              <a:off x="2963292" y="1737708"/>
              <a:ext cx="6517753" cy="4693802"/>
            </a:xfrm>
            <a:prstGeom prst="rect">
              <a:avLst/>
            </a:prstGeom>
          </p:spPr>
        </p:pic>
        <p:pic>
          <p:nvPicPr>
            <p:cNvPr id="6" name="object 6"/>
            <p:cNvPicPr/>
            <p:nvPr/>
          </p:nvPicPr>
          <p:blipFill>
            <a:blip r:embed="rId3" cstate="print"/>
            <a:stretch>
              <a:fillRect/>
            </a:stretch>
          </p:blipFill>
          <p:spPr>
            <a:xfrm>
              <a:off x="9734904" y="2083202"/>
              <a:ext cx="643661" cy="1244955"/>
            </a:xfrm>
            <a:prstGeom prst="rect">
              <a:avLst/>
            </a:prstGeom>
          </p:spPr>
        </p:pic>
        <p:pic>
          <p:nvPicPr>
            <p:cNvPr id="7" name="object 7"/>
            <p:cNvPicPr/>
            <p:nvPr/>
          </p:nvPicPr>
          <p:blipFill>
            <a:blip r:embed="rId4" cstate="print"/>
            <a:stretch>
              <a:fillRect/>
            </a:stretch>
          </p:blipFill>
          <p:spPr>
            <a:xfrm>
              <a:off x="9034926" y="1916123"/>
              <a:ext cx="643661" cy="1244955"/>
            </a:xfrm>
            <a:prstGeom prst="rect">
              <a:avLst/>
            </a:prstGeom>
          </p:spPr>
        </p:pic>
        <p:pic>
          <p:nvPicPr>
            <p:cNvPr id="8" name="object 8"/>
            <p:cNvPicPr/>
            <p:nvPr/>
          </p:nvPicPr>
          <p:blipFill>
            <a:blip r:embed="rId5" cstate="print"/>
            <a:stretch>
              <a:fillRect/>
            </a:stretch>
          </p:blipFill>
          <p:spPr>
            <a:xfrm>
              <a:off x="9615155" y="305443"/>
              <a:ext cx="2337912" cy="1563884"/>
            </a:xfrm>
            <a:prstGeom prst="rect">
              <a:avLst/>
            </a:prstGeom>
          </p:spPr>
        </p:pic>
      </p:grpSp>
      <p:sp>
        <p:nvSpPr>
          <p:cNvPr id="9" name="object 9"/>
          <p:cNvSpPr txBox="1">
            <a:spLocks noGrp="1"/>
          </p:cNvSpPr>
          <p:nvPr>
            <p:ph type="title"/>
          </p:nvPr>
        </p:nvSpPr>
        <p:spPr>
          <a:xfrm>
            <a:off x="1203318" y="414019"/>
            <a:ext cx="7011034" cy="1120140"/>
          </a:xfrm>
          <a:prstGeom prst="rect">
            <a:avLst/>
          </a:prstGeom>
        </p:spPr>
        <p:txBody>
          <a:bodyPr vert="horz" wrap="square" lIns="0" tIns="12700" rIns="0" bIns="0" rtlCol="0">
            <a:spAutoFit/>
          </a:bodyPr>
          <a:lstStyle/>
          <a:p>
            <a:pPr marL="12700">
              <a:lnSpc>
                <a:spcPts val="4310"/>
              </a:lnSpc>
              <a:spcBef>
                <a:spcPts val="100"/>
              </a:spcBef>
            </a:pPr>
            <a:r>
              <a:rPr sz="3600" b="0" dirty="0">
                <a:solidFill>
                  <a:srgbClr val="000000"/>
                </a:solidFill>
                <a:latin typeface="Arial MT"/>
                <a:cs typeface="Arial MT"/>
              </a:rPr>
              <a:t>Identità</a:t>
            </a:r>
            <a:r>
              <a:rPr sz="3600" b="0" spc="-30" dirty="0">
                <a:solidFill>
                  <a:srgbClr val="000000"/>
                </a:solidFill>
                <a:latin typeface="Arial MT"/>
                <a:cs typeface="Arial MT"/>
              </a:rPr>
              <a:t> </a:t>
            </a:r>
            <a:r>
              <a:rPr sz="3600" b="0" spc="-5" dirty="0">
                <a:solidFill>
                  <a:srgbClr val="000000"/>
                </a:solidFill>
                <a:latin typeface="Arial MT"/>
                <a:cs typeface="Arial MT"/>
              </a:rPr>
              <a:t>Digitale</a:t>
            </a:r>
            <a:r>
              <a:rPr sz="3600" b="0" spc="-35" dirty="0">
                <a:solidFill>
                  <a:srgbClr val="000000"/>
                </a:solidFill>
                <a:latin typeface="Arial MT"/>
                <a:cs typeface="Arial MT"/>
              </a:rPr>
              <a:t> </a:t>
            </a:r>
            <a:r>
              <a:rPr sz="3600" b="0" spc="-5" dirty="0">
                <a:solidFill>
                  <a:srgbClr val="000000"/>
                </a:solidFill>
                <a:latin typeface="Arial MT"/>
                <a:cs typeface="Arial MT"/>
              </a:rPr>
              <a:t>CIE</a:t>
            </a:r>
            <a:endParaRPr sz="3600">
              <a:latin typeface="Arial MT"/>
              <a:cs typeface="Arial MT"/>
            </a:endParaRPr>
          </a:p>
          <a:p>
            <a:pPr marL="913765" algn="ctr">
              <a:lnSpc>
                <a:spcPts val="4310"/>
              </a:lnSpc>
            </a:pPr>
            <a:r>
              <a:rPr sz="3600" spc="-5" dirty="0">
                <a:solidFill>
                  <a:srgbClr val="000000"/>
                </a:solidFill>
                <a:latin typeface="Arial"/>
                <a:cs typeface="Arial"/>
              </a:rPr>
              <a:t>Semplificazione</a:t>
            </a:r>
            <a:r>
              <a:rPr sz="3600" spc="-30" dirty="0">
                <a:solidFill>
                  <a:srgbClr val="000000"/>
                </a:solidFill>
                <a:latin typeface="Arial"/>
                <a:cs typeface="Arial"/>
              </a:rPr>
              <a:t> </a:t>
            </a:r>
            <a:r>
              <a:rPr sz="3600" b="0" dirty="0">
                <a:solidFill>
                  <a:srgbClr val="000000"/>
                </a:solidFill>
                <a:latin typeface="Arial MT"/>
                <a:cs typeface="Arial MT"/>
              </a:rPr>
              <a:t>e</a:t>
            </a:r>
            <a:r>
              <a:rPr sz="3600" b="0" spc="-25" dirty="0">
                <a:solidFill>
                  <a:srgbClr val="000000"/>
                </a:solidFill>
                <a:latin typeface="Arial MT"/>
                <a:cs typeface="Arial MT"/>
              </a:rPr>
              <a:t> </a:t>
            </a:r>
            <a:r>
              <a:rPr sz="3600" spc="-5" dirty="0">
                <a:solidFill>
                  <a:srgbClr val="000000"/>
                </a:solidFill>
                <a:latin typeface="Arial"/>
                <a:cs typeface="Arial"/>
              </a:rPr>
              <a:t>Sicurezza</a:t>
            </a:r>
            <a:endParaRPr sz="3600">
              <a:latin typeface="Arial"/>
              <a:cs typeface="Arial"/>
            </a:endParaRPr>
          </a:p>
        </p:txBody>
      </p:sp>
      <p:sp>
        <p:nvSpPr>
          <p:cNvPr id="10" name="object 10"/>
          <p:cNvSpPr/>
          <p:nvPr/>
        </p:nvSpPr>
        <p:spPr>
          <a:xfrm>
            <a:off x="0" y="716700"/>
            <a:ext cx="1010285" cy="0"/>
          </a:xfrm>
          <a:custGeom>
            <a:avLst/>
            <a:gdLst/>
            <a:ahLst/>
            <a:cxnLst/>
            <a:rect l="l" t="t" r="r" b="b"/>
            <a:pathLst>
              <a:path w="1010285">
                <a:moveTo>
                  <a:pt x="0" y="0"/>
                </a:moveTo>
                <a:lnTo>
                  <a:pt x="1010007" y="0"/>
                </a:lnTo>
              </a:path>
            </a:pathLst>
          </a:custGeom>
          <a:ln w="6350">
            <a:solidFill>
              <a:srgbClr val="AE1F24"/>
            </a:solidFill>
          </a:ln>
        </p:spPr>
        <p:txBody>
          <a:bodyPr wrap="square" lIns="0" tIns="0" rIns="0" bIns="0" rtlCol="0"/>
          <a:lstStyle/>
          <a:p>
            <a:endParaRPr/>
          </a:p>
        </p:txBody>
      </p:sp>
      <p:grpSp>
        <p:nvGrpSpPr>
          <p:cNvPr id="11" name="object 11"/>
          <p:cNvGrpSpPr/>
          <p:nvPr/>
        </p:nvGrpSpPr>
        <p:grpSpPr>
          <a:xfrm>
            <a:off x="11045310" y="6134100"/>
            <a:ext cx="685800" cy="455930"/>
            <a:chOff x="11045310" y="6134100"/>
            <a:chExt cx="685800" cy="455930"/>
          </a:xfrm>
        </p:grpSpPr>
        <p:sp>
          <p:nvSpPr>
            <p:cNvPr id="12" name="object 12"/>
            <p:cNvSpPr/>
            <p:nvPr/>
          </p:nvSpPr>
          <p:spPr>
            <a:xfrm>
              <a:off x="11160772" y="6134099"/>
              <a:ext cx="456565" cy="455930"/>
            </a:xfrm>
            <a:custGeom>
              <a:avLst/>
              <a:gdLst/>
              <a:ahLst/>
              <a:cxnLst/>
              <a:rect l="l" t="t" r="r" b="b"/>
              <a:pathLst>
                <a:path w="456565" h="455929">
                  <a:moveTo>
                    <a:pt x="455993" y="353060"/>
                  </a:moveTo>
                  <a:lnTo>
                    <a:pt x="452843" y="353060"/>
                  </a:lnTo>
                  <a:lnTo>
                    <a:pt x="452843" y="453390"/>
                  </a:lnTo>
                  <a:lnTo>
                    <a:pt x="3162" y="453390"/>
                  </a:lnTo>
                  <a:lnTo>
                    <a:pt x="3162" y="353060"/>
                  </a:lnTo>
                  <a:lnTo>
                    <a:pt x="0" y="353060"/>
                  </a:lnTo>
                  <a:lnTo>
                    <a:pt x="0" y="453390"/>
                  </a:lnTo>
                  <a:lnTo>
                    <a:pt x="0" y="455930"/>
                  </a:lnTo>
                  <a:lnTo>
                    <a:pt x="455993" y="455930"/>
                  </a:lnTo>
                  <a:lnTo>
                    <a:pt x="455993" y="453390"/>
                  </a:lnTo>
                  <a:lnTo>
                    <a:pt x="455993" y="353060"/>
                  </a:lnTo>
                  <a:close/>
                </a:path>
                <a:path w="456565" h="455929">
                  <a:moveTo>
                    <a:pt x="455993" y="335661"/>
                  </a:moveTo>
                  <a:lnTo>
                    <a:pt x="455142" y="337083"/>
                  </a:lnTo>
                  <a:lnTo>
                    <a:pt x="454253" y="338505"/>
                  </a:lnTo>
                  <a:lnTo>
                    <a:pt x="453364" y="339902"/>
                  </a:lnTo>
                  <a:lnTo>
                    <a:pt x="455993" y="340004"/>
                  </a:lnTo>
                  <a:lnTo>
                    <a:pt x="455993" y="335661"/>
                  </a:lnTo>
                  <a:close/>
                </a:path>
                <a:path w="456565" h="455929">
                  <a:moveTo>
                    <a:pt x="455993" y="159372"/>
                  </a:moveTo>
                  <a:lnTo>
                    <a:pt x="452843" y="151066"/>
                  </a:lnTo>
                  <a:lnTo>
                    <a:pt x="452843" y="303301"/>
                  </a:lnTo>
                  <a:lnTo>
                    <a:pt x="455993" y="294995"/>
                  </a:lnTo>
                  <a:lnTo>
                    <a:pt x="455993" y="159372"/>
                  </a:lnTo>
                  <a:close/>
                </a:path>
                <a:path w="456565" h="455929">
                  <a:moveTo>
                    <a:pt x="455993" y="0"/>
                  </a:moveTo>
                  <a:lnTo>
                    <a:pt x="0" y="0"/>
                  </a:lnTo>
                  <a:lnTo>
                    <a:pt x="0" y="2540"/>
                  </a:lnTo>
                  <a:lnTo>
                    <a:pt x="0" y="113030"/>
                  </a:lnTo>
                  <a:lnTo>
                    <a:pt x="0" y="118110"/>
                  </a:lnTo>
                  <a:lnTo>
                    <a:pt x="0" y="340360"/>
                  </a:lnTo>
                  <a:lnTo>
                    <a:pt x="3162" y="340360"/>
                  </a:lnTo>
                  <a:lnTo>
                    <a:pt x="3162" y="118110"/>
                  </a:lnTo>
                  <a:lnTo>
                    <a:pt x="3162" y="113030"/>
                  </a:lnTo>
                  <a:lnTo>
                    <a:pt x="3162" y="2540"/>
                  </a:lnTo>
                  <a:lnTo>
                    <a:pt x="452843" y="2540"/>
                  </a:lnTo>
                  <a:lnTo>
                    <a:pt x="452843" y="113030"/>
                  </a:lnTo>
                  <a:lnTo>
                    <a:pt x="454050" y="113030"/>
                  </a:lnTo>
                  <a:lnTo>
                    <a:pt x="454050" y="118110"/>
                  </a:lnTo>
                  <a:lnTo>
                    <a:pt x="455993" y="118110"/>
                  </a:lnTo>
                  <a:lnTo>
                    <a:pt x="455993" y="113030"/>
                  </a:lnTo>
                  <a:lnTo>
                    <a:pt x="455993" y="2540"/>
                  </a:lnTo>
                  <a:lnTo>
                    <a:pt x="455993" y="0"/>
                  </a:lnTo>
                  <a:close/>
                </a:path>
              </a:pathLst>
            </a:custGeom>
            <a:solidFill>
              <a:srgbClr val="C4C5C6"/>
            </a:solidFill>
          </p:spPr>
          <p:txBody>
            <a:bodyPr wrap="square" lIns="0" tIns="0" rIns="0" bIns="0" rtlCol="0"/>
            <a:lstStyle/>
            <a:p>
              <a:endParaRPr/>
            </a:p>
          </p:txBody>
        </p:sp>
        <p:sp>
          <p:nvSpPr>
            <p:cNvPr id="13" name="object 13"/>
            <p:cNvSpPr/>
            <p:nvPr/>
          </p:nvSpPr>
          <p:spPr>
            <a:xfrm>
              <a:off x="11168011" y="6140449"/>
              <a:ext cx="478790" cy="443230"/>
            </a:xfrm>
            <a:custGeom>
              <a:avLst/>
              <a:gdLst/>
              <a:ahLst/>
              <a:cxnLst/>
              <a:rect l="l" t="t" r="r" b="b"/>
              <a:pathLst>
                <a:path w="478790" h="443229">
                  <a:moveTo>
                    <a:pt x="436346" y="347535"/>
                  </a:moveTo>
                  <a:lnTo>
                    <a:pt x="414934" y="348297"/>
                  </a:lnTo>
                  <a:lnTo>
                    <a:pt x="386753" y="375869"/>
                  </a:lnTo>
                  <a:lnTo>
                    <a:pt x="353555" y="396811"/>
                  </a:lnTo>
                  <a:lnTo>
                    <a:pt x="316318" y="410108"/>
                  </a:lnTo>
                  <a:lnTo>
                    <a:pt x="275971" y="414769"/>
                  </a:lnTo>
                  <a:lnTo>
                    <a:pt x="236435" y="410298"/>
                  </a:lnTo>
                  <a:lnTo>
                    <a:pt x="199847" y="397522"/>
                  </a:lnTo>
                  <a:lnTo>
                    <a:pt x="167106" y="377380"/>
                  </a:lnTo>
                  <a:lnTo>
                    <a:pt x="139128" y="350824"/>
                  </a:lnTo>
                  <a:lnTo>
                    <a:pt x="134099" y="350761"/>
                  </a:lnTo>
                  <a:lnTo>
                    <a:pt x="164109" y="381190"/>
                  </a:lnTo>
                  <a:lnTo>
                    <a:pt x="199821" y="404355"/>
                  </a:lnTo>
                  <a:lnTo>
                    <a:pt x="240144" y="419100"/>
                  </a:lnTo>
                  <a:lnTo>
                    <a:pt x="283972" y="424268"/>
                  </a:lnTo>
                  <a:lnTo>
                    <a:pt x="328790" y="418858"/>
                  </a:lnTo>
                  <a:lnTo>
                    <a:pt x="369912" y="403440"/>
                  </a:lnTo>
                  <a:lnTo>
                    <a:pt x="406158" y="379260"/>
                  </a:lnTo>
                  <a:lnTo>
                    <a:pt x="436346" y="347535"/>
                  </a:lnTo>
                  <a:close/>
                </a:path>
                <a:path w="478790" h="443229">
                  <a:moveTo>
                    <a:pt x="441921" y="346710"/>
                  </a:moveTo>
                  <a:lnTo>
                    <a:pt x="441134" y="346710"/>
                  </a:lnTo>
                  <a:lnTo>
                    <a:pt x="441134" y="347980"/>
                  </a:lnTo>
                  <a:lnTo>
                    <a:pt x="437146" y="347980"/>
                  </a:lnTo>
                  <a:lnTo>
                    <a:pt x="437146" y="438150"/>
                  </a:lnTo>
                  <a:lnTo>
                    <a:pt x="4762" y="438150"/>
                  </a:lnTo>
                  <a:lnTo>
                    <a:pt x="4762" y="347980"/>
                  </a:lnTo>
                  <a:lnTo>
                    <a:pt x="1892" y="347980"/>
                  </a:lnTo>
                  <a:lnTo>
                    <a:pt x="1892" y="346710"/>
                  </a:lnTo>
                  <a:lnTo>
                    <a:pt x="0" y="346710"/>
                  </a:lnTo>
                  <a:lnTo>
                    <a:pt x="0" y="347980"/>
                  </a:lnTo>
                  <a:lnTo>
                    <a:pt x="0" y="438150"/>
                  </a:lnTo>
                  <a:lnTo>
                    <a:pt x="0" y="443230"/>
                  </a:lnTo>
                  <a:lnTo>
                    <a:pt x="441921" y="443230"/>
                  </a:lnTo>
                  <a:lnTo>
                    <a:pt x="441921" y="438150"/>
                  </a:lnTo>
                  <a:lnTo>
                    <a:pt x="441921" y="347980"/>
                  </a:lnTo>
                  <a:lnTo>
                    <a:pt x="441921" y="346710"/>
                  </a:lnTo>
                  <a:close/>
                </a:path>
                <a:path w="478790" h="443229">
                  <a:moveTo>
                    <a:pt x="478739" y="220827"/>
                  </a:moveTo>
                  <a:lnTo>
                    <a:pt x="476719" y="191477"/>
                  </a:lnTo>
                  <a:lnTo>
                    <a:pt x="470865" y="163410"/>
                  </a:lnTo>
                  <a:lnTo>
                    <a:pt x="461454" y="136944"/>
                  </a:lnTo>
                  <a:lnTo>
                    <a:pt x="460349" y="134810"/>
                  </a:lnTo>
                  <a:lnTo>
                    <a:pt x="460349" y="220827"/>
                  </a:lnTo>
                  <a:lnTo>
                    <a:pt x="459600" y="238518"/>
                  </a:lnTo>
                  <a:lnTo>
                    <a:pt x="457365" y="255765"/>
                  </a:lnTo>
                  <a:lnTo>
                    <a:pt x="453732" y="272491"/>
                  </a:lnTo>
                  <a:lnTo>
                    <a:pt x="447763" y="291439"/>
                  </a:lnTo>
                  <a:lnTo>
                    <a:pt x="441921" y="305168"/>
                  </a:lnTo>
                  <a:lnTo>
                    <a:pt x="441921" y="136601"/>
                  </a:lnTo>
                  <a:lnTo>
                    <a:pt x="457365" y="185902"/>
                  </a:lnTo>
                  <a:lnTo>
                    <a:pt x="460349" y="220827"/>
                  </a:lnTo>
                  <a:lnTo>
                    <a:pt x="460349" y="134810"/>
                  </a:lnTo>
                  <a:lnTo>
                    <a:pt x="448767" y="112356"/>
                  </a:lnTo>
                  <a:lnTo>
                    <a:pt x="441921" y="101790"/>
                  </a:lnTo>
                  <a:lnTo>
                    <a:pt x="441782" y="101600"/>
                  </a:lnTo>
                  <a:lnTo>
                    <a:pt x="441921" y="101600"/>
                  </a:lnTo>
                  <a:lnTo>
                    <a:pt x="441921" y="95250"/>
                  </a:lnTo>
                  <a:lnTo>
                    <a:pt x="441921" y="5080"/>
                  </a:lnTo>
                  <a:lnTo>
                    <a:pt x="441921" y="0"/>
                  </a:lnTo>
                  <a:lnTo>
                    <a:pt x="441032" y="0"/>
                  </a:lnTo>
                  <a:lnTo>
                    <a:pt x="441032" y="307238"/>
                  </a:lnTo>
                  <a:lnTo>
                    <a:pt x="440410" y="308711"/>
                  </a:lnTo>
                  <a:lnTo>
                    <a:pt x="438111" y="313118"/>
                  </a:lnTo>
                  <a:lnTo>
                    <a:pt x="441032" y="307238"/>
                  </a:lnTo>
                  <a:lnTo>
                    <a:pt x="441032" y="0"/>
                  </a:lnTo>
                  <a:lnTo>
                    <a:pt x="439496" y="0"/>
                  </a:lnTo>
                  <a:lnTo>
                    <a:pt x="439496" y="95250"/>
                  </a:lnTo>
                  <a:lnTo>
                    <a:pt x="439496" y="98437"/>
                  </a:lnTo>
                  <a:lnTo>
                    <a:pt x="437197" y="95250"/>
                  </a:lnTo>
                  <a:lnTo>
                    <a:pt x="439496" y="95250"/>
                  </a:lnTo>
                  <a:lnTo>
                    <a:pt x="439496" y="0"/>
                  </a:lnTo>
                  <a:lnTo>
                    <a:pt x="12" y="0"/>
                  </a:lnTo>
                  <a:lnTo>
                    <a:pt x="12" y="5080"/>
                  </a:lnTo>
                  <a:lnTo>
                    <a:pt x="12" y="95250"/>
                  </a:lnTo>
                  <a:lnTo>
                    <a:pt x="12" y="101600"/>
                  </a:lnTo>
                  <a:lnTo>
                    <a:pt x="12" y="332740"/>
                  </a:lnTo>
                  <a:lnTo>
                    <a:pt x="4762" y="332740"/>
                  </a:lnTo>
                  <a:lnTo>
                    <a:pt x="4762" y="101600"/>
                  </a:lnTo>
                  <a:lnTo>
                    <a:pt x="4762" y="95250"/>
                  </a:lnTo>
                  <a:lnTo>
                    <a:pt x="4762" y="5080"/>
                  </a:lnTo>
                  <a:lnTo>
                    <a:pt x="437146" y="5080"/>
                  </a:lnTo>
                  <a:lnTo>
                    <a:pt x="437146" y="95173"/>
                  </a:lnTo>
                  <a:lnTo>
                    <a:pt x="406908" y="63042"/>
                  </a:lnTo>
                  <a:lnTo>
                    <a:pt x="370497" y="38531"/>
                  </a:lnTo>
                  <a:lnTo>
                    <a:pt x="329107" y="22885"/>
                  </a:lnTo>
                  <a:lnTo>
                    <a:pt x="283972" y="17399"/>
                  </a:lnTo>
                  <a:lnTo>
                    <a:pt x="239306" y="22771"/>
                  </a:lnTo>
                  <a:lnTo>
                    <a:pt x="198310" y="38074"/>
                  </a:lnTo>
                  <a:lnTo>
                    <a:pt x="162140" y="62090"/>
                  </a:lnTo>
                  <a:lnTo>
                    <a:pt x="131978" y="93599"/>
                  </a:lnTo>
                  <a:lnTo>
                    <a:pt x="108978" y="131368"/>
                  </a:lnTo>
                  <a:lnTo>
                    <a:pt x="94322" y="174180"/>
                  </a:lnTo>
                  <a:lnTo>
                    <a:pt x="89179" y="220827"/>
                  </a:lnTo>
                  <a:lnTo>
                    <a:pt x="91224" y="250418"/>
                  </a:lnTo>
                  <a:lnTo>
                    <a:pt x="97167" y="278676"/>
                  </a:lnTo>
                  <a:lnTo>
                    <a:pt x="106730" y="305320"/>
                  </a:lnTo>
                  <a:lnTo>
                    <a:pt x="119608" y="330047"/>
                  </a:lnTo>
                  <a:lnTo>
                    <a:pt x="123545" y="329984"/>
                  </a:lnTo>
                  <a:lnTo>
                    <a:pt x="110032" y="305498"/>
                  </a:lnTo>
                  <a:lnTo>
                    <a:pt x="99999" y="278930"/>
                  </a:lnTo>
                  <a:lnTo>
                    <a:pt x="93738" y="250596"/>
                  </a:lnTo>
                  <a:lnTo>
                    <a:pt x="91579" y="220827"/>
                  </a:lnTo>
                  <a:lnTo>
                    <a:pt x="98158" y="169278"/>
                  </a:lnTo>
                  <a:lnTo>
                    <a:pt x="116751" y="122948"/>
                  </a:lnTo>
                  <a:lnTo>
                    <a:pt x="145580" y="83693"/>
                  </a:lnTo>
                  <a:lnTo>
                    <a:pt x="182905" y="53378"/>
                  </a:lnTo>
                  <a:lnTo>
                    <a:pt x="226949" y="33820"/>
                  </a:lnTo>
                  <a:lnTo>
                    <a:pt x="275971" y="26898"/>
                  </a:lnTo>
                  <a:lnTo>
                    <a:pt x="325970" y="34112"/>
                  </a:lnTo>
                  <a:lnTo>
                    <a:pt x="370738" y="54444"/>
                  </a:lnTo>
                  <a:lnTo>
                    <a:pt x="408432" y="85940"/>
                  </a:lnTo>
                  <a:lnTo>
                    <a:pt x="437146" y="126606"/>
                  </a:lnTo>
                  <a:lnTo>
                    <a:pt x="437146" y="314972"/>
                  </a:lnTo>
                  <a:lnTo>
                    <a:pt x="433908" y="321183"/>
                  </a:lnTo>
                  <a:lnTo>
                    <a:pt x="430364" y="327101"/>
                  </a:lnTo>
                  <a:lnTo>
                    <a:pt x="426529" y="332803"/>
                  </a:lnTo>
                  <a:lnTo>
                    <a:pt x="446125" y="333552"/>
                  </a:lnTo>
                  <a:lnTo>
                    <a:pt x="448767" y="329311"/>
                  </a:lnTo>
                  <a:lnTo>
                    <a:pt x="461454" y="304723"/>
                  </a:lnTo>
                  <a:lnTo>
                    <a:pt x="470865" y="278244"/>
                  </a:lnTo>
                  <a:lnTo>
                    <a:pt x="476719" y="250190"/>
                  </a:lnTo>
                  <a:lnTo>
                    <a:pt x="478739" y="220827"/>
                  </a:lnTo>
                  <a:close/>
                </a:path>
              </a:pathLst>
            </a:custGeom>
            <a:solidFill>
              <a:srgbClr val="1A171C"/>
            </a:solidFill>
          </p:spPr>
          <p:txBody>
            <a:bodyPr wrap="square" lIns="0" tIns="0" rIns="0" bIns="0" rtlCol="0"/>
            <a:lstStyle/>
            <a:p>
              <a:endParaRPr/>
            </a:p>
          </p:txBody>
        </p:sp>
        <p:sp>
          <p:nvSpPr>
            <p:cNvPr id="14" name="object 14"/>
            <p:cNvSpPr/>
            <p:nvPr/>
          </p:nvSpPr>
          <p:spPr>
            <a:xfrm>
              <a:off x="11045310" y="6469716"/>
              <a:ext cx="685800" cy="22225"/>
            </a:xfrm>
            <a:custGeom>
              <a:avLst/>
              <a:gdLst/>
              <a:ahLst/>
              <a:cxnLst/>
              <a:rect l="l" t="t" r="r" b="b"/>
              <a:pathLst>
                <a:path w="685800" h="22225">
                  <a:moveTo>
                    <a:pt x="385441" y="94"/>
                  </a:moveTo>
                  <a:lnTo>
                    <a:pt x="318520" y="0"/>
                  </a:lnTo>
                  <a:lnTo>
                    <a:pt x="206812" y="1434"/>
                  </a:lnTo>
                  <a:lnTo>
                    <a:pt x="115470" y="4249"/>
                  </a:lnTo>
                  <a:lnTo>
                    <a:pt x="57735" y="7026"/>
                  </a:lnTo>
                  <a:lnTo>
                    <a:pt x="0" y="10957"/>
                  </a:lnTo>
                  <a:lnTo>
                    <a:pt x="28868" y="13101"/>
                  </a:lnTo>
                  <a:lnTo>
                    <a:pt x="122712" y="18004"/>
                  </a:lnTo>
                  <a:lnTo>
                    <a:pt x="192677" y="20252"/>
                  </a:lnTo>
                  <a:lnTo>
                    <a:pt x="282028" y="21786"/>
                  </a:lnTo>
                  <a:lnTo>
                    <a:pt x="342611" y="22107"/>
                  </a:lnTo>
                  <a:lnTo>
                    <a:pt x="385438" y="21983"/>
                  </a:lnTo>
                  <a:lnTo>
                    <a:pt x="428265" y="21560"/>
                  </a:lnTo>
                  <a:lnTo>
                    <a:pt x="471090" y="20830"/>
                  </a:lnTo>
                  <a:lnTo>
                    <a:pt x="571466" y="17769"/>
                  </a:lnTo>
                  <a:lnTo>
                    <a:pt x="628345" y="15005"/>
                  </a:lnTo>
                  <a:lnTo>
                    <a:pt x="685222" y="11102"/>
                  </a:lnTo>
                  <a:lnTo>
                    <a:pt x="656783" y="8976"/>
                  </a:lnTo>
                  <a:lnTo>
                    <a:pt x="513922" y="2355"/>
                  </a:lnTo>
                  <a:lnTo>
                    <a:pt x="471095" y="1288"/>
                  </a:lnTo>
                  <a:lnTo>
                    <a:pt x="428268" y="537"/>
                  </a:lnTo>
                  <a:lnTo>
                    <a:pt x="385441" y="94"/>
                  </a:lnTo>
                  <a:close/>
                </a:path>
              </a:pathLst>
            </a:custGeom>
            <a:solidFill>
              <a:srgbClr val="B10C1A"/>
            </a:solidFill>
          </p:spPr>
          <p:txBody>
            <a:bodyPr wrap="square" lIns="0" tIns="0" rIns="0" bIns="0" rtlCol="0"/>
            <a:lstStyle/>
            <a:p>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535884" y="1824325"/>
            <a:ext cx="2127885" cy="2127885"/>
          </a:xfrm>
          <a:custGeom>
            <a:avLst/>
            <a:gdLst/>
            <a:ahLst/>
            <a:cxnLst/>
            <a:rect l="l" t="t" r="r" b="b"/>
            <a:pathLst>
              <a:path w="2127884" h="2127885">
                <a:moveTo>
                  <a:pt x="1071590" y="0"/>
                </a:moveTo>
                <a:lnTo>
                  <a:pt x="1025989" y="687"/>
                </a:lnTo>
                <a:lnTo>
                  <a:pt x="980540" y="3320"/>
                </a:lnTo>
                <a:lnTo>
                  <a:pt x="935308" y="7882"/>
                </a:lnTo>
                <a:lnTo>
                  <a:pt x="890358" y="14357"/>
                </a:lnTo>
                <a:lnTo>
                  <a:pt x="845753" y="22729"/>
                </a:lnTo>
                <a:lnTo>
                  <a:pt x="801557" y="32981"/>
                </a:lnTo>
                <a:lnTo>
                  <a:pt x="757836" y="45096"/>
                </a:lnTo>
                <a:lnTo>
                  <a:pt x="714654" y="59059"/>
                </a:lnTo>
                <a:lnTo>
                  <a:pt x="672074" y="74853"/>
                </a:lnTo>
                <a:lnTo>
                  <a:pt x="630161" y="92461"/>
                </a:lnTo>
                <a:lnTo>
                  <a:pt x="588980" y="111868"/>
                </a:lnTo>
                <a:lnTo>
                  <a:pt x="548595" y="133056"/>
                </a:lnTo>
                <a:lnTo>
                  <a:pt x="509069" y="156010"/>
                </a:lnTo>
                <a:lnTo>
                  <a:pt x="470469" y="180714"/>
                </a:lnTo>
                <a:lnTo>
                  <a:pt x="432857" y="207150"/>
                </a:lnTo>
                <a:lnTo>
                  <a:pt x="396298" y="235302"/>
                </a:lnTo>
                <a:lnTo>
                  <a:pt x="360857" y="265155"/>
                </a:lnTo>
                <a:lnTo>
                  <a:pt x="326597" y="296691"/>
                </a:lnTo>
                <a:lnTo>
                  <a:pt x="293584" y="329894"/>
                </a:lnTo>
                <a:lnTo>
                  <a:pt x="261881" y="364749"/>
                </a:lnTo>
                <a:lnTo>
                  <a:pt x="231553" y="401238"/>
                </a:lnTo>
                <a:lnTo>
                  <a:pt x="202664" y="439345"/>
                </a:lnTo>
                <a:lnTo>
                  <a:pt x="175279" y="479055"/>
                </a:lnTo>
                <a:lnTo>
                  <a:pt x="149461" y="520349"/>
                </a:lnTo>
                <a:lnTo>
                  <a:pt x="125525" y="562763"/>
                </a:lnTo>
                <a:lnTo>
                  <a:pt x="103731" y="605795"/>
                </a:lnTo>
                <a:lnTo>
                  <a:pt x="84063" y="649383"/>
                </a:lnTo>
                <a:lnTo>
                  <a:pt x="66504" y="693462"/>
                </a:lnTo>
                <a:lnTo>
                  <a:pt x="51038" y="737967"/>
                </a:lnTo>
                <a:lnTo>
                  <a:pt x="37648" y="782834"/>
                </a:lnTo>
                <a:lnTo>
                  <a:pt x="26318" y="828000"/>
                </a:lnTo>
                <a:lnTo>
                  <a:pt x="17032" y="873398"/>
                </a:lnTo>
                <a:lnTo>
                  <a:pt x="9774" y="918966"/>
                </a:lnTo>
                <a:lnTo>
                  <a:pt x="4527" y="964639"/>
                </a:lnTo>
                <a:lnTo>
                  <a:pt x="1274" y="1010352"/>
                </a:lnTo>
                <a:lnTo>
                  <a:pt x="0" y="1056041"/>
                </a:lnTo>
                <a:lnTo>
                  <a:pt x="687" y="1101642"/>
                </a:lnTo>
                <a:lnTo>
                  <a:pt x="3320" y="1147091"/>
                </a:lnTo>
                <a:lnTo>
                  <a:pt x="7882" y="1192322"/>
                </a:lnTo>
                <a:lnTo>
                  <a:pt x="14357" y="1237273"/>
                </a:lnTo>
                <a:lnTo>
                  <a:pt x="22729" y="1281878"/>
                </a:lnTo>
                <a:lnTo>
                  <a:pt x="32981" y="1326073"/>
                </a:lnTo>
                <a:lnTo>
                  <a:pt x="45096" y="1369794"/>
                </a:lnTo>
                <a:lnTo>
                  <a:pt x="59059" y="1412977"/>
                </a:lnTo>
                <a:lnTo>
                  <a:pt x="74853" y="1455557"/>
                </a:lnTo>
                <a:lnTo>
                  <a:pt x="92461" y="1497469"/>
                </a:lnTo>
                <a:lnTo>
                  <a:pt x="111868" y="1538651"/>
                </a:lnTo>
                <a:lnTo>
                  <a:pt x="133056" y="1579036"/>
                </a:lnTo>
                <a:lnTo>
                  <a:pt x="156010" y="1618561"/>
                </a:lnTo>
                <a:lnTo>
                  <a:pt x="180714" y="1657162"/>
                </a:lnTo>
                <a:lnTo>
                  <a:pt x="207150" y="1694774"/>
                </a:lnTo>
                <a:lnTo>
                  <a:pt x="235302" y="1731332"/>
                </a:lnTo>
                <a:lnTo>
                  <a:pt x="265155" y="1766774"/>
                </a:lnTo>
                <a:lnTo>
                  <a:pt x="296691" y="1801033"/>
                </a:lnTo>
                <a:lnTo>
                  <a:pt x="329894" y="1834047"/>
                </a:lnTo>
                <a:lnTo>
                  <a:pt x="364749" y="1865749"/>
                </a:lnTo>
                <a:lnTo>
                  <a:pt x="401238" y="1896077"/>
                </a:lnTo>
                <a:lnTo>
                  <a:pt x="439345" y="1924966"/>
                </a:lnTo>
                <a:lnTo>
                  <a:pt x="479055" y="1952352"/>
                </a:lnTo>
                <a:lnTo>
                  <a:pt x="520349" y="1978170"/>
                </a:lnTo>
                <a:lnTo>
                  <a:pt x="562762" y="2002105"/>
                </a:lnTo>
                <a:lnTo>
                  <a:pt x="605795" y="2023899"/>
                </a:lnTo>
                <a:lnTo>
                  <a:pt x="649383" y="2043568"/>
                </a:lnTo>
                <a:lnTo>
                  <a:pt x="693462" y="2061127"/>
                </a:lnTo>
                <a:lnTo>
                  <a:pt x="737967" y="2076593"/>
                </a:lnTo>
                <a:lnTo>
                  <a:pt x="782834" y="2089983"/>
                </a:lnTo>
                <a:lnTo>
                  <a:pt x="827999" y="2101312"/>
                </a:lnTo>
                <a:lnTo>
                  <a:pt x="873398" y="2110598"/>
                </a:lnTo>
                <a:lnTo>
                  <a:pt x="918965" y="2117857"/>
                </a:lnTo>
                <a:lnTo>
                  <a:pt x="964638" y="2123104"/>
                </a:lnTo>
                <a:lnTo>
                  <a:pt x="1010351" y="2126357"/>
                </a:lnTo>
                <a:lnTo>
                  <a:pt x="1056040" y="2127631"/>
                </a:lnTo>
                <a:lnTo>
                  <a:pt x="1101641" y="2126944"/>
                </a:lnTo>
                <a:lnTo>
                  <a:pt x="1147090" y="2124310"/>
                </a:lnTo>
                <a:lnTo>
                  <a:pt x="1192322" y="2119748"/>
                </a:lnTo>
                <a:lnTo>
                  <a:pt x="1237272" y="2113273"/>
                </a:lnTo>
                <a:lnTo>
                  <a:pt x="1281878" y="2104902"/>
                </a:lnTo>
                <a:lnTo>
                  <a:pt x="1326073" y="2094650"/>
                </a:lnTo>
                <a:lnTo>
                  <a:pt x="1369794" y="2082534"/>
                </a:lnTo>
                <a:lnTo>
                  <a:pt x="1412977" y="2068572"/>
                </a:lnTo>
                <a:lnTo>
                  <a:pt x="1455556" y="2052778"/>
                </a:lnTo>
                <a:lnTo>
                  <a:pt x="1497469" y="2035170"/>
                </a:lnTo>
                <a:lnTo>
                  <a:pt x="1538650" y="2015763"/>
                </a:lnTo>
                <a:lnTo>
                  <a:pt x="1579036" y="1994574"/>
                </a:lnTo>
                <a:lnTo>
                  <a:pt x="1618561" y="1971620"/>
                </a:lnTo>
                <a:lnTo>
                  <a:pt x="1657162" y="1946917"/>
                </a:lnTo>
                <a:lnTo>
                  <a:pt x="1694774" y="1920481"/>
                </a:lnTo>
                <a:lnTo>
                  <a:pt x="1731332" y="1892328"/>
                </a:lnTo>
                <a:lnTo>
                  <a:pt x="1766774" y="1862476"/>
                </a:lnTo>
                <a:lnTo>
                  <a:pt x="1801033" y="1830940"/>
                </a:lnTo>
                <a:lnTo>
                  <a:pt x="1834046" y="1797736"/>
                </a:lnTo>
                <a:lnTo>
                  <a:pt x="1865749" y="1762882"/>
                </a:lnTo>
                <a:lnTo>
                  <a:pt x="1896077" y="1726393"/>
                </a:lnTo>
                <a:lnTo>
                  <a:pt x="1924966" y="1688285"/>
                </a:lnTo>
                <a:lnTo>
                  <a:pt x="1952352" y="1648576"/>
                </a:lnTo>
                <a:lnTo>
                  <a:pt x="1978170" y="1607281"/>
                </a:lnTo>
                <a:lnTo>
                  <a:pt x="2002105" y="1564868"/>
                </a:lnTo>
                <a:lnTo>
                  <a:pt x="2023899" y="1521835"/>
                </a:lnTo>
                <a:lnTo>
                  <a:pt x="2043568" y="1478248"/>
                </a:lnTo>
                <a:lnTo>
                  <a:pt x="2061127" y="1434169"/>
                </a:lnTo>
                <a:lnTo>
                  <a:pt x="2076593" y="1389664"/>
                </a:lnTo>
                <a:lnTo>
                  <a:pt x="2089983" y="1344797"/>
                </a:lnTo>
                <a:lnTo>
                  <a:pt x="2101312" y="1299632"/>
                </a:lnTo>
                <a:lnTo>
                  <a:pt x="2110598" y="1254233"/>
                </a:lnTo>
                <a:lnTo>
                  <a:pt x="2117857" y="1208665"/>
                </a:lnTo>
                <a:lnTo>
                  <a:pt x="2123104" y="1162993"/>
                </a:lnTo>
                <a:lnTo>
                  <a:pt x="2126357" y="1117279"/>
                </a:lnTo>
                <a:lnTo>
                  <a:pt x="2127631" y="1071590"/>
                </a:lnTo>
                <a:lnTo>
                  <a:pt x="2126944" y="1025989"/>
                </a:lnTo>
                <a:lnTo>
                  <a:pt x="2124310" y="980541"/>
                </a:lnTo>
                <a:lnTo>
                  <a:pt x="2119748" y="935309"/>
                </a:lnTo>
                <a:lnTo>
                  <a:pt x="2113273" y="890358"/>
                </a:lnTo>
                <a:lnTo>
                  <a:pt x="2104902" y="845753"/>
                </a:lnTo>
                <a:lnTo>
                  <a:pt x="2094650" y="801558"/>
                </a:lnTo>
                <a:lnTo>
                  <a:pt x="2082534" y="757837"/>
                </a:lnTo>
                <a:lnTo>
                  <a:pt x="2068572" y="714654"/>
                </a:lnTo>
                <a:lnTo>
                  <a:pt x="2052778" y="672074"/>
                </a:lnTo>
                <a:lnTo>
                  <a:pt x="2035170" y="630161"/>
                </a:lnTo>
                <a:lnTo>
                  <a:pt x="2015763" y="588980"/>
                </a:lnTo>
                <a:lnTo>
                  <a:pt x="1994574" y="548595"/>
                </a:lnTo>
                <a:lnTo>
                  <a:pt x="1971620" y="509070"/>
                </a:lnTo>
                <a:lnTo>
                  <a:pt x="1946917" y="470469"/>
                </a:lnTo>
                <a:lnTo>
                  <a:pt x="1920481" y="432857"/>
                </a:lnTo>
                <a:lnTo>
                  <a:pt x="1892328" y="396298"/>
                </a:lnTo>
                <a:lnTo>
                  <a:pt x="1862476" y="360857"/>
                </a:lnTo>
                <a:lnTo>
                  <a:pt x="1830940" y="326597"/>
                </a:lnTo>
                <a:lnTo>
                  <a:pt x="1797736" y="293584"/>
                </a:lnTo>
                <a:lnTo>
                  <a:pt x="1762882" y="261881"/>
                </a:lnTo>
                <a:lnTo>
                  <a:pt x="1726393" y="231553"/>
                </a:lnTo>
                <a:lnTo>
                  <a:pt x="1688285" y="202664"/>
                </a:lnTo>
                <a:lnTo>
                  <a:pt x="1648576" y="175279"/>
                </a:lnTo>
                <a:lnTo>
                  <a:pt x="1607281" y="149461"/>
                </a:lnTo>
                <a:lnTo>
                  <a:pt x="1564868" y="125525"/>
                </a:lnTo>
                <a:lnTo>
                  <a:pt x="1521835" y="103731"/>
                </a:lnTo>
                <a:lnTo>
                  <a:pt x="1478247" y="84063"/>
                </a:lnTo>
                <a:lnTo>
                  <a:pt x="1434169" y="66504"/>
                </a:lnTo>
                <a:lnTo>
                  <a:pt x="1389664" y="51038"/>
                </a:lnTo>
                <a:lnTo>
                  <a:pt x="1344796" y="37648"/>
                </a:lnTo>
                <a:lnTo>
                  <a:pt x="1299631" y="26318"/>
                </a:lnTo>
                <a:lnTo>
                  <a:pt x="1254232" y="17032"/>
                </a:lnTo>
                <a:lnTo>
                  <a:pt x="1208665" y="9774"/>
                </a:lnTo>
                <a:lnTo>
                  <a:pt x="1162992" y="4527"/>
                </a:lnTo>
                <a:lnTo>
                  <a:pt x="1117279" y="1274"/>
                </a:lnTo>
                <a:lnTo>
                  <a:pt x="1071590" y="0"/>
                </a:lnTo>
                <a:close/>
              </a:path>
            </a:pathLst>
          </a:custGeom>
          <a:solidFill>
            <a:srgbClr val="F9F9F9"/>
          </a:solidFill>
        </p:spPr>
        <p:txBody>
          <a:bodyPr wrap="square" lIns="0" tIns="0" rIns="0" bIns="0" rtlCol="0"/>
          <a:lstStyle/>
          <a:p>
            <a:endParaRPr/>
          </a:p>
        </p:txBody>
      </p:sp>
      <p:sp>
        <p:nvSpPr>
          <p:cNvPr id="3" name="object 3"/>
          <p:cNvSpPr txBox="1">
            <a:spLocks noGrp="1"/>
          </p:cNvSpPr>
          <p:nvPr>
            <p:ph type="title"/>
          </p:nvPr>
        </p:nvSpPr>
        <p:spPr>
          <a:xfrm>
            <a:off x="1203318" y="414019"/>
            <a:ext cx="5360035" cy="574040"/>
          </a:xfrm>
          <a:prstGeom prst="rect">
            <a:avLst/>
          </a:prstGeom>
        </p:spPr>
        <p:txBody>
          <a:bodyPr vert="horz" wrap="square" lIns="0" tIns="12700" rIns="0" bIns="0" rtlCol="0">
            <a:spAutoFit/>
          </a:bodyPr>
          <a:lstStyle/>
          <a:p>
            <a:pPr marL="12700">
              <a:lnSpc>
                <a:spcPct val="100000"/>
              </a:lnSpc>
              <a:spcBef>
                <a:spcPts val="100"/>
              </a:spcBef>
              <a:tabLst>
                <a:tab pos="4584065" algn="l"/>
              </a:tabLst>
            </a:pPr>
            <a:r>
              <a:rPr sz="3600" b="0" spc="-5" dirty="0">
                <a:solidFill>
                  <a:srgbClr val="000000"/>
                </a:solidFill>
                <a:latin typeface="Arial MT"/>
                <a:cs typeface="Arial MT"/>
              </a:rPr>
              <a:t>E</a:t>
            </a:r>
            <a:r>
              <a:rPr sz="3600" b="0" dirty="0">
                <a:solidFill>
                  <a:srgbClr val="000000"/>
                </a:solidFill>
                <a:latin typeface="Arial MT"/>
                <a:cs typeface="Arial MT"/>
              </a:rPr>
              <a:t>l</a:t>
            </a:r>
            <a:r>
              <a:rPr sz="3600" b="0" spc="-5" dirty="0">
                <a:solidFill>
                  <a:srgbClr val="000000"/>
                </a:solidFill>
                <a:latin typeface="Arial MT"/>
                <a:cs typeface="Arial MT"/>
              </a:rPr>
              <a:t>e</a:t>
            </a:r>
            <a:r>
              <a:rPr sz="3600" b="0" dirty="0">
                <a:solidFill>
                  <a:srgbClr val="000000"/>
                </a:solidFill>
                <a:latin typeface="Arial MT"/>
                <a:cs typeface="Arial MT"/>
              </a:rPr>
              <a:t>m</a:t>
            </a:r>
            <a:r>
              <a:rPr sz="3600" b="0" spc="-5" dirty="0">
                <a:solidFill>
                  <a:srgbClr val="000000"/>
                </a:solidFill>
                <a:latin typeface="Arial MT"/>
                <a:cs typeface="Arial MT"/>
              </a:rPr>
              <a:t>ent</a:t>
            </a:r>
            <a:r>
              <a:rPr sz="3600" b="0" dirty="0">
                <a:solidFill>
                  <a:srgbClr val="000000"/>
                </a:solidFill>
                <a:latin typeface="Arial MT"/>
                <a:cs typeface="Arial MT"/>
              </a:rPr>
              <a:t>i c</a:t>
            </a:r>
            <a:r>
              <a:rPr sz="3600" b="0" spc="-5" dirty="0">
                <a:solidFill>
                  <a:srgbClr val="000000"/>
                </a:solidFill>
                <a:latin typeface="Arial MT"/>
                <a:cs typeface="Arial MT"/>
              </a:rPr>
              <a:t>h</a:t>
            </a:r>
            <a:r>
              <a:rPr sz="3600" b="0" dirty="0">
                <a:solidFill>
                  <a:srgbClr val="000000"/>
                </a:solidFill>
                <a:latin typeface="Arial MT"/>
                <a:cs typeface="Arial MT"/>
              </a:rPr>
              <a:t>i</a:t>
            </a:r>
            <a:r>
              <a:rPr sz="3600" b="0" spc="-5" dirty="0">
                <a:solidFill>
                  <a:srgbClr val="000000"/>
                </a:solidFill>
                <a:latin typeface="Arial MT"/>
                <a:cs typeface="Arial MT"/>
              </a:rPr>
              <a:t>a</a:t>
            </a:r>
            <a:r>
              <a:rPr sz="3600" b="0" dirty="0">
                <a:solidFill>
                  <a:srgbClr val="000000"/>
                </a:solidFill>
                <a:latin typeface="Arial MT"/>
                <a:cs typeface="Arial MT"/>
              </a:rPr>
              <a:t>ve</a:t>
            </a:r>
            <a:r>
              <a:rPr sz="3600" b="0" spc="-5" dirty="0">
                <a:solidFill>
                  <a:srgbClr val="000000"/>
                </a:solidFill>
                <a:latin typeface="Arial MT"/>
                <a:cs typeface="Arial MT"/>
              </a:rPr>
              <a:t> de</a:t>
            </a:r>
            <a:r>
              <a:rPr sz="3600" b="0" dirty="0">
                <a:solidFill>
                  <a:srgbClr val="000000"/>
                </a:solidFill>
                <a:latin typeface="Arial MT"/>
                <a:cs typeface="Arial MT"/>
              </a:rPr>
              <a:t>lla	</a:t>
            </a:r>
            <a:r>
              <a:rPr sz="3600" dirty="0">
                <a:solidFill>
                  <a:srgbClr val="000000"/>
                </a:solidFill>
                <a:latin typeface="Arial"/>
                <a:cs typeface="Arial"/>
              </a:rPr>
              <a:t>CIE</a:t>
            </a:r>
            <a:endParaRPr sz="3600">
              <a:latin typeface="Arial"/>
              <a:cs typeface="Arial"/>
            </a:endParaRPr>
          </a:p>
        </p:txBody>
      </p:sp>
      <p:sp>
        <p:nvSpPr>
          <p:cNvPr id="4" name="object 4"/>
          <p:cNvSpPr/>
          <p:nvPr/>
        </p:nvSpPr>
        <p:spPr>
          <a:xfrm>
            <a:off x="0" y="716700"/>
            <a:ext cx="1010285" cy="0"/>
          </a:xfrm>
          <a:custGeom>
            <a:avLst/>
            <a:gdLst/>
            <a:ahLst/>
            <a:cxnLst/>
            <a:rect l="l" t="t" r="r" b="b"/>
            <a:pathLst>
              <a:path w="1010285">
                <a:moveTo>
                  <a:pt x="0" y="0"/>
                </a:moveTo>
                <a:lnTo>
                  <a:pt x="1010007" y="0"/>
                </a:lnTo>
              </a:path>
            </a:pathLst>
          </a:custGeom>
          <a:ln w="6350">
            <a:solidFill>
              <a:srgbClr val="AE1F24"/>
            </a:solidFill>
          </a:ln>
        </p:spPr>
        <p:txBody>
          <a:bodyPr wrap="square" lIns="0" tIns="0" rIns="0" bIns="0" rtlCol="0"/>
          <a:lstStyle/>
          <a:p>
            <a:endParaRPr/>
          </a:p>
        </p:txBody>
      </p:sp>
      <p:grpSp>
        <p:nvGrpSpPr>
          <p:cNvPr id="5" name="object 5"/>
          <p:cNvGrpSpPr/>
          <p:nvPr/>
        </p:nvGrpSpPr>
        <p:grpSpPr>
          <a:xfrm>
            <a:off x="11045310" y="6134100"/>
            <a:ext cx="685800" cy="455930"/>
            <a:chOff x="11045310" y="6134100"/>
            <a:chExt cx="685800" cy="455930"/>
          </a:xfrm>
        </p:grpSpPr>
        <p:sp>
          <p:nvSpPr>
            <p:cNvPr id="6" name="object 6"/>
            <p:cNvSpPr/>
            <p:nvPr/>
          </p:nvSpPr>
          <p:spPr>
            <a:xfrm>
              <a:off x="11160772" y="6134099"/>
              <a:ext cx="456565" cy="455930"/>
            </a:xfrm>
            <a:custGeom>
              <a:avLst/>
              <a:gdLst/>
              <a:ahLst/>
              <a:cxnLst/>
              <a:rect l="l" t="t" r="r" b="b"/>
              <a:pathLst>
                <a:path w="456565" h="455929">
                  <a:moveTo>
                    <a:pt x="455993" y="353060"/>
                  </a:moveTo>
                  <a:lnTo>
                    <a:pt x="452843" y="353060"/>
                  </a:lnTo>
                  <a:lnTo>
                    <a:pt x="452843" y="453390"/>
                  </a:lnTo>
                  <a:lnTo>
                    <a:pt x="3162" y="453390"/>
                  </a:lnTo>
                  <a:lnTo>
                    <a:pt x="3162" y="353060"/>
                  </a:lnTo>
                  <a:lnTo>
                    <a:pt x="0" y="353060"/>
                  </a:lnTo>
                  <a:lnTo>
                    <a:pt x="0" y="453390"/>
                  </a:lnTo>
                  <a:lnTo>
                    <a:pt x="0" y="455930"/>
                  </a:lnTo>
                  <a:lnTo>
                    <a:pt x="455993" y="455930"/>
                  </a:lnTo>
                  <a:lnTo>
                    <a:pt x="455993" y="453390"/>
                  </a:lnTo>
                  <a:lnTo>
                    <a:pt x="455993" y="353060"/>
                  </a:lnTo>
                  <a:close/>
                </a:path>
                <a:path w="456565" h="455929">
                  <a:moveTo>
                    <a:pt x="455993" y="335661"/>
                  </a:moveTo>
                  <a:lnTo>
                    <a:pt x="455142" y="337083"/>
                  </a:lnTo>
                  <a:lnTo>
                    <a:pt x="454253" y="338505"/>
                  </a:lnTo>
                  <a:lnTo>
                    <a:pt x="453364" y="339902"/>
                  </a:lnTo>
                  <a:lnTo>
                    <a:pt x="455993" y="340004"/>
                  </a:lnTo>
                  <a:lnTo>
                    <a:pt x="455993" y="335661"/>
                  </a:lnTo>
                  <a:close/>
                </a:path>
                <a:path w="456565" h="455929">
                  <a:moveTo>
                    <a:pt x="455993" y="159372"/>
                  </a:moveTo>
                  <a:lnTo>
                    <a:pt x="452843" y="151066"/>
                  </a:lnTo>
                  <a:lnTo>
                    <a:pt x="452843" y="303301"/>
                  </a:lnTo>
                  <a:lnTo>
                    <a:pt x="455993" y="294995"/>
                  </a:lnTo>
                  <a:lnTo>
                    <a:pt x="455993" y="159372"/>
                  </a:lnTo>
                  <a:close/>
                </a:path>
                <a:path w="456565" h="455929">
                  <a:moveTo>
                    <a:pt x="455993" y="0"/>
                  </a:moveTo>
                  <a:lnTo>
                    <a:pt x="0" y="0"/>
                  </a:lnTo>
                  <a:lnTo>
                    <a:pt x="0" y="2540"/>
                  </a:lnTo>
                  <a:lnTo>
                    <a:pt x="0" y="113030"/>
                  </a:lnTo>
                  <a:lnTo>
                    <a:pt x="0" y="118110"/>
                  </a:lnTo>
                  <a:lnTo>
                    <a:pt x="0" y="340360"/>
                  </a:lnTo>
                  <a:lnTo>
                    <a:pt x="3162" y="340360"/>
                  </a:lnTo>
                  <a:lnTo>
                    <a:pt x="3162" y="118110"/>
                  </a:lnTo>
                  <a:lnTo>
                    <a:pt x="3162" y="113030"/>
                  </a:lnTo>
                  <a:lnTo>
                    <a:pt x="3162" y="2540"/>
                  </a:lnTo>
                  <a:lnTo>
                    <a:pt x="452843" y="2540"/>
                  </a:lnTo>
                  <a:lnTo>
                    <a:pt x="452843" y="113030"/>
                  </a:lnTo>
                  <a:lnTo>
                    <a:pt x="454050" y="113030"/>
                  </a:lnTo>
                  <a:lnTo>
                    <a:pt x="454050" y="118110"/>
                  </a:lnTo>
                  <a:lnTo>
                    <a:pt x="455993" y="118110"/>
                  </a:lnTo>
                  <a:lnTo>
                    <a:pt x="455993" y="113030"/>
                  </a:lnTo>
                  <a:lnTo>
                    <a:pt x="455993" y="2540"/>
                  </a:lnTo>
                  <a:lnTo>
                    <a:pt x="455993" y="0"/>
                  </a:lnTo>
                  <a:close/>
                </a:path>
              </a:pathLst>
            </a:custGeom>
            <a:solidFill>
              <a:srgbClr val="C4C5C6"/>
            </a:solidFill>
          </p:spPr>
          <p:txBody>
            <a:bodyPr wrap="square" lIns="0" tIns="0" rIns="0" bIns="0" rtlCol="0"/>
            <a:lstStyle/>
            <a:p>
              <a:endParaRPr/>
            </a:p>
          </p:txBody>
        </p:sp>
        <p:sp>
          <p:nvSpPr>
            <p:cNvPr id="7" name="object 7"/>
            <p:cNvSpPr/>
            <p:nvPr/>
          </p:nvSpPr>
          <p:spPr>
            <a:xfrm>
              <a:off x="11168011" y="6140449"/>
              <a:ext cx="478790" cy="443230"/>
            </a:xfrm>
            <a:custGeom>
              <a:avLst/>
              <a:gdLst/>
              <a:ahLst/>
              <a:cxnLst/>
              <a:rect l="l" t="t" r="r" b="b"/>
              <a:pathLst>
                <a:path w="478790" h="443229">
                  <a:moveTo>
                    <a:pt x="436346" y="347535"/>
                  </a:moveTo>
                  <a:lnTo>
                    <a:pt x="414934" y="348297"/>
                  </a:lnTo>
                  <a:lnTo>
                    <a:pt x="386753" y="375869"/>
                  </a:lnTo>
                  <a:lnTo>
                    <a:pt x="353555" y="396811"/>
                  </a:lnTo>
                  <a:lnTo>
                    <a:pt x="316318" y="410108"/>
                  </a:lnTo>
                  <a:lnTo>
                    <a:pt x="275971" y="414769"/>
                  </a:lnTo>
                  <a:lnTo>
                    <a:pt x="236435" y="410298"/>
                  </a:lnTo>
                  <a:lnTo>
                    <a:pt x="199847" y="397522"/>
                  </a:lnTo>
                  <a:lnTo>
                    <a:pt x="167106" y="377380"/>
                  </a:lnTo>
                  <a:lnTo>
                    <a:pt x="139128" y="350824"/>
                  </a:lnTo>
                  <a:lnTo>
                    <a:pt x="134099" y="350761"/>
                  </a:lnTo>
                  <a:lnTo>
                    <a:pt x="164109" y="381190"/>
                  </a:lnTo>
                  <a:lnTo>
                    <a:pt x="199821" y="404355"/>
                  </a:lnTo>
                  <a:lnTo>
                    <a:pt x="240144" y="419100"/>
                  </a:lnTo>
                  <a:lnTo>
                    <a:pt x="283972" y="424268"/>
                  </a:lnTo>
                  <a:lnTo>
                    <a:pt x="328790" y="418858"/>
                  </a:lnTo>
                  <a:lnTo>
                    <a:pt x="369912" y="403440"/>
                  </a:lnTo>
                  <a:lnTo>
                    <a:pt x="406158" y="379260"/>
                  </a:lnTo>
                  <a:lnTo>
                    <a:pt x="436346" y="347535"/>
                  </a:lnTo>
                  <a:close/>
                </a:path>
                <a:path w="478790" h="443229">
                  <a:moveTo>
                    <a:pt x="441921" y="346710"/>
                  </a:moveTo>
                  <a:lnTo>
                    <a:pt x="441134" y="346710"/>
                  </a:lnTo>
                  <a:lnTo>
                    <a:pt x="441134" y="347980"/>
                  </a:lnTo>
                  <a:lnTo>
                    <a:pt x="437146" y="347980"/>
                  </a:lnTo>
                  <a:lnTo>
                    <a:pt x="437146" y="438150"/>
                  </a:lnTo>
                  <a:lnTo>
                    <a:pt x="4762" y="438150"/>
                  </a:lnTo>
                  <a:lnTo>
                    <a:pt x="4762" y="347980"/>
                  </a:lnTo>
                  <a:lnTo>
                    <a:pt x="1892" y="347980"/>
                  </a:lnTo>
                  <a:lnTo>
                    <a:pt x="1892" y="346710"/>
                  </a:lnTo>
                  <a:lnTo>
                    <a:pt x="0" y="346710"/>
                  </a:lnTo>
                  <a:lnTo>
                    <a:pt x="0" y="347980"/>
                  </a:lnTo>
                  <a:lnTo>
                    <a:pt x="0" y="438150"/>
                  </a:lnTo>
                  <a:lnTo>
                    <a:pt x="0" y="443230"/>
                  </a:lnTo>
                  <a:lnTo>
                    <a:pt x="441921" y="443230"/>
                  </a:lnTo>
                  <a:lnTo>
                    <a:pt x="441921" y="438150"/>
                  </a:lnTo>
                  <a:lnTo>
                    <a:pt x="441921" y="347980"/>
                  </a:lnTo>
                  <a:lnTo>
                    <a:pt x="441921" y="346710"/>
                  </a:lnTo>
                  <a:close/>
                </a:path>
                <a:path w="478790" h="443229">
                  <a:moveTo>
                    <a:pt x="478739" y="220827"/>
                  </a:moveTo>
                  <a:lnTo>
                    <a:pt x="476719" y="191477"/>
                  </a:lnTo>
                  <a:lnTo>
                    <a:pt x="470865" y="163410"/>
                  </a:lnTo>
                  <a:lnTo>
                    <a:pt x="461454" y="136944"/>
                  </a:lnTo>
                  <a:lnTo>
                    <a:pt x="460349" y="134810"/>
                  </a:lnTo>
                  <a:lnTo>
                    <a:pt x="460349" y="220827"/>
                  </a:lnTo>
                  <a:lnTo>
                    <a:pt x="459600" y="238518"/>
                  </a:lnTo>
                  <a:lnTo>
                    <a:pt x="457365" y="255765"/>
                  </a:lnTo>
                  <a:lnTo>
                    <a:pt x="453732" y="272491"/>
                  </a:lnTo>
                  <a:lnTo>
                    <a:pt x="447763" y="291439"/>
                  </a:lnTo>
                  <a:lnTo>
                    <a:pt x="441921" y="305168"/>
                  </a:lnTo>
                  <a:lnTo>
                    <a:pt x="441921" y="136601"/>
                  </a:lnTo>
                  <a:lnTo>
                    <a:pt x="457365" y="185902"/>
                  </a:lnTo>
                  <a:lnTo>
                    <a:pt x="460349" y="220827"/>
                  </a:lnTo>
                  <a:lnTo>
                    <a:pt x="460349" y="134810"/>
                  </a:lnTo>
                  <a:lnTo>
                    <a:pt x="448767" y="112356"/>
                  </a:lnTo>
                  <a:lnTo>
                    <a:pt x="441921" y="101790"/>
                  </a:lnTo>
                  <a:lnTo>
                    <a:pt x="441782" y="101600"/>
                  </a:lnTo>
                  <a:lnTo>
                    <a:pt x="441921" y="101600"/>
                  </a:lnTo>
                  <a:lnTo>
                    <a:pt x="441921" y="95250"/>
                  </a:lnTo>
                  <a:lnTo>
                    <a:pt x="441921" y="5080"/>
                  </a:lnTo>
                  <a:lnTo>
                    <a:pt x="441921" y="0"/>
                  </a:lnTo>
                  <a:lnTo>
                    <a:pt x="441032" y="0"/>
                  </a:lnTo>
                  <a:lnTo>
                    <a:pt x="441032" y="307238"/>
                  </a:lnTo>
                  <a:lnTo>
                    <a:pt x="440410" y="308711"/>
                  </a:lnTo>
                  <a:lnTo>
                    <a:pt x="438111" y="313118"/>
                  </a:lnTo>
                  <a:lnTo>
                    <a:pt x="441032" y="307238"/>
                  </a:lnTo>
                  <a:lnTo>
                    <a:pt x="441032" y="0"/>
                  </a:lnTo>
                  <a:lnTo>
                    <a:pt x="439496" y="0"/>
                  </a:lnTo>
                  <a:lnTo>
                    <a:pt x="439496" y="95250"/>
                  </a:lnTo>
                  <a:lnTo>
                    <a:pt x="439496" y="98437"/>
                  </a:lnTo>
                  <a:lnTo>
                    <a:pt x="437197" y="95250"/>
                  </a:lnTo>
                  <a:lnTo>
                    <a:pt x="439496" y="95250"/>
                  </a:lnTo>
                  <a:lnTo>
                    <a:pt x="439496" y="0"/>
                  </a:lnTo>
                  <a:lnTo>
                    <a:pt x="12" y="0"/>
                  </a:lnTo>
                  <a:lnTo>
                    <a:pt x="12" y="5080"/>
                  </a:lnTo>
                  <a:lnTo>
                    <a:pt x="12" y="95250"/>
                  </a:lnTo>
                  <a:lnTo>
                    <a:pt x="12" y="101600"/>
                  </a:lnTo>
                  <a:lnTo>
                    <a:pt x="12" y="332740"/>
                  </a:lnTo>
                  <a:lnTo>
                    <a:pt x="4762" y="332740"/>
                  </a:lnTo>
                  <a:lnTo>
                    <a:pt x="4762" y="101600"/>
                  </a:lnTo>
                  <a:lnTo>
                    <a:pt x="4762" y="95250"/>
                  </a:lnTo>
                  <a:lnTo>
                    <a:pt x="4762" y="5080"/>
                  </a:lnTo>
                  <a:lnTo>
                    <a:pt x="437146" y="5080"/>
                  </a:lnTo>
                  <a:lnTo>
                    <a:pt x="437146" y="95173"/>
                  </a:lnTo>
                  <a:lnTo>
                    <a:pt x="406908" y="63042"/>
                  </a:lnTo>
                  <a:lnTo>
                    <a:pt x="370497" y="38531"/>
                  </a:lnTo>
                  <a:lnTo>
                    <a:pt x="329107" y="22885"/>
                  </a:lnTo>
                  <a:lnTo>
                    <a:pt x="283972" y="17399"/>
                  </a:lnTo>
                  <a:lnTo>
                    <a:pt x="239306" y="22771"/>
                  </a:lnTo>
                  <a:lnTo>
                    <a:pt x="198310" y="38074"/>
                  </a:lnTo>
                  <a:lnTo>
                    <a:pt x="162140" y="62090"/>
                  </a:lnTo>
                  <a:lnTo>
                    <a:pt x="131978" y="93599"/>
                  </a:lnTo>
                  <a:lnTo>
                    <a:pt x="108978" y="131368"/>
                  </a:lnTo>
                  <a:lnTo>
                    <a:pt x="94322" y="174180"/>
                  </a:lnTo>
                  <a:lnTo>
                    <a:pt x="89179" y="220827"/>
                  </a:lnTo>
                  <a:lnTo>
                    <a:pt x="91224" y="250418"/>
                  </a:lnTo>
                  <a:lnTo>
                    <a:pt x="97167" y="278676"/>
                  </a:lnTo>
                  <a:lnTo>
                    <a:pt x="106730" y="305320"/>
                  </a:lnTo>
                  <a:lnTo>
                    <a:pt x="119608" y="330047"/>
                  </a:lnTo>
                  <a:lnTo>
                    <a:pt x="123545" y="329984"/>
                  </a:lnTo>
                  <a:lnTo>
                    <a:pt x="110032" y="305498"/>
                  </a:lnTo>
                  <a:lnTo>
                    <a:pt x="99999" y="278930"/>
                  </a:lnTo>
                  <a:lnTo>
                    <a:pt x="93738" y="250596"/>
                  </a:lnTo>
                  <a:lnTo>
                    <a:pt x="91579" y="220827"/>
                  </a:lnTo>
                  <a:lnTo>
                    <a:pt x="98158" y="169278"/>
                  </a:lnTo>
                  <a:lnTo>
                    <a:pt x="116751" y="122948"/>
                  </a:lnTo>
                  <a:lnTo>
                    <a:pt x="145580" y="83693"/>
                  </a:lnTo>
                  <a:lnTo>
                    <a:pt x="182905" y="53378"/>
                  </a:lnTo>
                  <a:lnTo>
                    <a:pt x="226949" y="33820"/>
                  </a:lnTo>
                  <a:lnTo>
                    <a:pt x="275971" y="26898"/>
                  </a:lnTo>
                  <a:lnTo>
                    <a:pt x="325970" y="34112"/>
                  </a:lnTo>
                  <a:lnTo>
                    <a:pt x="370738" y="54444"/>
                  </a:lnTo>
                  <a:lnTo>
                    <a:pt x="408432" y="85940"/>
                  </a:lnTo>
                  <a:lnTo>
                    <a:pt x="437146" y="126606"/>
                  </a:lnTo>
                  <a:lnTo>
                    <a:pt x="437146" y="314972"/>
                  </a:lnTo>
                  <a:lnTo>
                    <a:pt x="433908" y="321183"/>
                  </a:lnTo>
                  <a:lnTo>
                    <a:pt x="430364" y="327101"/>
                  </a:lnTo>
                  <a:lnTo>
                    <a:pt x="426529" y="332803"/>
                  </a:lnTo>
                  <a:lnTo>
                    <a:pt x="446125" y="333552"/>
                  </a:lnTo>
                  <a:lnTo>
                    <a:pt x="448767" y="329311"/>
                  </a:lnTo>
                  <a:lnTo>
                    <a:pt x="461454" y="304723"/>
                  </a:lnTo>
                  <a:lnTo>
                    <a:pt x="470865" y="278244"/>
                  </a:lnTo>
                  <a:lnTo>
                    <a:pt x="476719" y="250190"/>
                  </a:lnTo>
                  <a:lnTo>
                    <a:pt x="478739" y="220827"/>
                  </a:lnTo>
                  <a:close/>
                </a:path>
              </a:pathLst>
            </a:custGeom>
            <a:solidFill>
              <a:srgbClr val="1A171C"/>
            </a:solidFill>
          </p:spPr>
          <p:txBody>
            <a:bodyPr wrap="square" lIns="0" tIns="0" rIns="0" bIns="0" rtlCol="0"/>
            <a:lstStyle/>
            <a:p>
              <a:endParaRPr/>
            </a:p>
          </p:txBody>
        </p:sp>
        <p:sp>
          <p:nvSpPr>
            <p:cNvPr id="8" name="object 8"/>
            <p:cNvSpPr/>
            <p:nvPr/>
          </p:nvSpPr>
          <p:spPr>
            <a:xfrm>
              <a:off x="11045310" y="6469716"/>
              <a:ext cx="685800" cy="22225"/>
            </a:xfrm>
            <a:custGeom>
              <a:avLst/>
              <a:gdLst/>
              <a:ahLst/>
              <a:cxnLst/>
              <a:rect l="l" t="t" r="r" b="b"/>
              <a:pathLst>
                <a:path w="685800" h="22225">
                  <a:moveTo>
                    <a:pt x="385441" y="94"/>
                  </a:moveTo>
                  <a:lnTo>
                    <a:pt x="318520" y="0"/>
                  </a:lnTo>
                  <a:lnTo>
                    <a:pt x="206812" y="1434"/>
                  </a:lnTo>
                  <a:lnTo>
                    <a:pt x="115470" y="4249"/>
                  </a:lnTo>
                  <a:lnTo>
                    <a:pt x="57735" y="7026"/>
                  </a:lnTo>
                  <a:lnTo>
                    <a:pt x="0" y="10957"/>
                  </a:lnTo>
                  <a:lnTo>
                    <a:pt x="28868" y="13101"/>
                  </a:lnTo>
                  <a:lnTo>
                    <a:pt x="122712" y="18004"/>
                  </a:lnTo>
                  <a:lnTo>
                    <a:pt x="192677" y="20252"/>
                  </a:lnTo>
                  <a:lnTo>
                    <a:pt x="282028" y="21786"/>
                  </a:lnTo>
                  <a:lnTo>
                    <a:pt x="342611" y="22107"/>
                  </a:lnTo>
                  <a:lnTo>
                    <a:pt x="385438" y="21983"/>
                  </a:lnTo>
                  <a:lnTo>
                    <a:pt x="428265" y="21560"/>
                  </a:lnTo>
                  <a:lnTo>
                    <a:pt x="471090" y="20830"/>
                  </a:lnTo>
                  <a:lnTo>
                    <a:pt x="571466" y="17769"/>
                  </a:lnTo>
                  <a:lnTo>
                    <a:pt x="628345" y="15005"/>
                  </a:lnTo>
                  <a:lnTo>
                    <a:pt x="685222" y="11102"/>
                  </a:lnTo>
                  <a:lnTo>
                    <a:pt x="656783" y="8976"/>
                  </a:lnTo>
                  <a:lnTo>
                    <a:pt x="513922" y="2355"/>
                  </a:lnTo>
                  <a:lnTo>
                    <a:pt x="471095" y="1288"/>
                  </a:lnTo>
                  <a:lnTo>
                    <a:pt x="428268" y="537"/>
                  </a:lnTo>
                  <a:lnTo>
                    <a:pt x="385441" y="94"/>
                  </a:lnTo>
                  <a:close/>
                </a:path>
              </a:pathLst>
            </a:custGeom>
            <a:solidFill>
              <a:srgbClr val="B10C1A"/>
            </a:solidFill>
          </p:spPr>
          <p:txBody>
            <a:bodyPr wrap="square" lIns="0" tIns="0" rIns="0" bIns="0" rtlCol="0"/>
            <a:lstStyle/>
            <a:p>
              <a:endParaRPr/>
            </a:p>
          </p:txBody>
        </p:sp>
      </p:grpSp>
      <p:grpSp>
        <p:nvGrpSpPr>
          <p:cNvPr id="9" name="object 9"/>
          <p:cNvGrpSpPr/>
          <p:nvPr/>
        </p:nvGrpSpPr>
        <p:grpSpPr>
          <a:xfrm>
            <a:off x="4928200" y="1824325"/>
            <a:ext cx="2127885" cy="2127885"/>
            <a:chOff x="4928200" y="1824325"/>
            <a:chExt cx="2127885" cy="2127885"/>
          </a:xfrm>
        </p:grpSpPr>
        <p:sp>
          <p:nvSpPr>
            <p:cNvPr id="10" name="object 10"/>
            <p:cNvSpPr/>
            <p:nvPr/>
          </p:nvSpPr>
          <p:spPr>
            <a:xfrm>
              <a:off x="4928200" y="1824325"/>
              <a:ext cx="2127885" cy="2127885"/>
            </a:xfrm>
            <a:custGeom>
              <a:avLst/>
              <a:gdLst/>
              <a:ahLst/>
              <a:cxnLst/>
              <a:rect l="l" t="t" r="r" b="b"/>
              <a:pathLst>
                <a:path w="2127884" h="2127885">
                  <a:moveTo>
                    <a:pt x="1071590" y="0"/>
                  </a:moveTo>
                  <a:lnTo>
                    <a:pt x="1025989" y="687"/>
                  </a:lnTo>
                  <a:lnTo>
                    <a:pt x="980541" y="3320"/>
                  </a:lnTo>
                  <a:lnTo>
                    <a:pt x="935309" y="7882"/>
                  </a:lnTo>
                  <a:lnTo>
                    <a:pt x="890358" y="14357"/>
                  </a:lnTo>
                  <a:lnTo>
                    <a:pt x="845753" y="22729"/>
                  </a:lnTo>
                  <a:lnTo>
                    <a:pt x="801558" y="32981"/>
                  </a:lnTo>
                  <a:lnTo>
                    <a:pt x="757837" y="45096"/>
                  </a:lnTo>
                  <a:lnTo>
                    <a:pt x="714654" y="59059"/>
                  </a:lnTo>
                  <a:lnTo>
                    <a:pt x="672074" y="74853"/>
                  </a:lnTo>
                  <a:lnTo>
                    <a:pt x="630161" y="92461"/>
                  </a:lnTo>
                  <a:lnTo>
                    <a:pt x="588980" y="111868"/>
                  </a:lnTo>
                  <a:lnTo>
                    <a:pt x="548595" y="133056"/>
                  </a:lnTo>
                  <a:lnTo>
                    <a:pt x="509070" y="156010"/>
                  </a:lnTo>
                  <a:lnTo>
                    <a:pt x="470469" y="180714"/>
                  </a:lnTo>
                  <a:lnTo>
                    <a:pt x="432857" y="207150"/>
                  </a:lnTo>
                  <a:lnTo>
                    <a:pt x="396298" y="235302"/>
                  </a:lnTo>
                  <a:lnTo>
                    <a:pt x="360857" y="265155"/>
                  </a:lnTo>
                  <a:lnTo>
                    <a:pt x="326597" y="296691"/>
                  </a:lnTo>
                  <a:lnTo>
                    <a:pt x="293584" y="329894"/>
                  </a:lnTo>
                  <a:lnTo>
                    <a:pt x="261881" y="364749"/>
                  </a:lnTo>
                  <a:lnTo>
                    <a:pt x="231553" y="401238"/>
                  </a:lnTo>
                  <a:lnTo>
                    <a:pt x="202664" y="439345"/>
                  </a:lnTo>
                  <a:lnTo>
                    <a:pt x="175279" y="479055"/>
                  </a:lnTo>
                  <a:lnTo>
                    <a:pt x="149461" y="520349"/>
                  </a:lnTo>
                  <a:lnTo>
                    <a:pt x="125525" y="562763"/>
                  </a:lnTo>
                  <a:lnTo>
                    <a:pt x="103731" y="605795"/>
                  </a:lnTo>
                  <a:lnTo>
                    <a:pt x="84063" y="649383"/>
                  </a:lnTo>
                  <a:lnTo>
                    <a:pt x="66504" y="693462"/>
                  </a:lnTo>
                  <a:lnTo>
                    <a:pt x="51038" y="737967"/>
                  </a:lnTo>
                  <a:lnTo>
                    <a:pt x="37648" y="782834"/>
                  </a:lnTo>
                  <a:lnTo>
                    <a:pt x="26318" y="828000"/>
                  </a:lnTo>
                  <a:lnTo>
                    <a:pt x="17032" y="873398"/>
                  </a:lnTo>
                  <a:lnTo>
                    <a:pt x="9774" y="918966"/>
                  </a:lnTo>
                  <a:lnTo>
                    <a:pt x="4527" y="964639"/>
                  </a:lnTo>
                  <a:lnTo>
                    <a:pt x="1274" y="1010352"/>
                  </a:lnTo>
                  <a:lnTo>
                    <a:pt x="0" y="1056041"/>
                  </a:lnTo>
                  <a:lnTo>
                    <a:pt x="687" y="1101642"/>
                  </a:lnTo>
                  <a:lnTo>
                    <a:pt x="3320" y="1147091"/>
                  </a:lnTo>
                  <a:lnTo>
                    <a:pt x="7882" y="1192322"/>
                  </a:lnTo>
                  <a:lnTo>
                    <a:pt x="14357" y="1237273"/>
                  </a:lnTo>
                  <a:lnTo>
                    <a:pt x="22729" y="1281878"/>
                  </a:lnTo>
                  <a:lnTo>
                    <a:pt x="32981" y="1326073"/>
                  </a:lnTo>
                  <a:lnTo>
                    <a:pt x="45096" y="1369794"/>
                  </a:lnTo>
                  <a:lnTo>
                    <a:pt x="59059" y="1412977"/>
                  </a:lnTo>
                  <a:lnTo>
                    <a:pt x="74853" y="1455557"/>
                  </a:lnTo>
                  <a:lnTo>
                    <a:pt x="92461" y="1497469"/>
                  </a:lnTo>
                  <a:lnTo>
                    <a:pt x="111868" y="1538651"/>
                  </a:lnTo>
                  <a:lnTo>
                    <a:pt x="133056" y="1579036"/>
                  </a:lnTo>
                  <a:lnTo>
                    <a:pt x="156010" y="1618561"/>
                  </a:lnTo>
                  <a:lnTo>
                    <a:pt x="180714" y="1657162"/>
                  </a:lnTo>
                  <a:lnTo>
                    <a:pt x="207150" y="1694774"/>
                  </a:lnTo>
                  <a:lnTo>
                    <a:pt x="235302" y="1731332"/>
                  </a:lnTo>
                  <a:lnTo>
                    <a:pt x="265155" y="1766774"/>
                  </a:lnTo>
                  <a:lnTo>
                    <a:pt x="296691" y="1801033"/>
                  </a:lnTo>
                  <a:lnTo>
                    <a:pt x="329894" y="1834047"/>
                  </a:lnTo>
                  <a:lnTo>
                    <a:pt x="364749" y="1865749"/>
                  </a:lnTo>
                  <a:lnTo>
                    <a:pt x="401238" y="1896077"/>
                  </a:lnTo>
                  <a:lnTo>
                    <a:pt x="439345" y="1924966"/>
                  </a:lnTo>
                  <a:lnTo>
                    <a:pt x="479055" y="1952352"/>
                  </a:lnTo>
                  <a:lnTo>
                    <a:pt x="520349" y="1978170"/>
                  </a:lnTo>
                  <a:lnTo>
                    <a:pt x="562763" y="2002105"/>
                  </a:lnTo>
                  <a:lnTo>
                    <a:pt x="605795" y="2023899"/>
                  </a:lnTo>
                  <a:lnTo>
                    <a:pt x="649383" y="2043568"/>
                  </a:lnTo>
                  <a:lnTo>
                    <a:pt x="693462" y="2061127"/>
                  </a:lnTo>
                  <a:lnTo>
                    <a:pt x="737967" y="2076593"/>
                  </a:lnTo>
                  <a:lnTo>
                    <a:pt x="782834" y="2089983"/>
                  </a:lnTo>
                  <a:lnTo>
                    <a:pt x="828000" y="2101312"/>
                  </a:lnTo>
                  <a:lnTo>
                    <a:pt x="873398" y="2110598"/>
                  </a:lnTo>
                  <a:lnTo>
                    <a:pt x="918966" y="2117857"/>
                  </a:lnTo>
                  <a:lnTo>
                    <a:pt x="964639" y="2123104"/>
                  </a:lnTo>
                  <a:lnTo>
                    <a:pt x="1010352" y="2126357"/>
                  </a:lnTo>
                  <a:lnTo>
                    <a:pt x="1056041" y="2127631"/>
                  </a:lnTo>
                  <a:lnTo>
                    <a:pt x="1101642" y="2126944"/>
                  </a:lnTo>
                  <a:lnTo>
                    <a:pt x="1147091" y="2124310"/>
                  </a:lnTo>
                  <a:lnTo>
                    <a:pt x="1192322" y="2119748"/>
                  </a:lnTo>
                  <a:lnTo>
                    <a:pt x="1237273" y="2113273"/>
                  </a:lnTo>
                  <a:lnTo>
                    <a:pt x="1281878" y="2104902"/>
                  </a:lnTo>
                  <a:lnTo>
                    <a:pt x="1326073" y="2094650"/>
                  </a:lnTo>
                  <a:lnTo>
                    <a:pt x="1369794" y="2082534"/>
                  </a:lnTo>
                  <a:lnTo>
                    <a:pt x="1412977" y="2068572"/>
                  </a:lnTo>
                  <a:lnTo>
                    <a:pt x="1455557" y="2052778"/>
                  </a:lnTo>
                  <a:lnTo>
                    <a:pt x="1497469" y="2035170"/>
                  </a:lnTo>
                  <a:lnTo>
                    <a:pt x="1538651" y="2015763"/>
                  </a:lnTo>
                  <a:lnTo>
                    <a:pt x="1579036" y="1994574"/>
                  </a:lnTo>
                  <a:lnTo>
                    <a:pt x="1618561" y="1971620"/>
                  </a:lnTo>
                  <a:lnTo>
                    <a:pt x="1657162" y="1946917"/>
                  </a:lnTo>
                  <a:lnTo>
                    <a:pt x="1694774" y="1920481"/>
                  </a:lnTo>
                  <a:lnTo>
                    <a:pt x="1731332" y="1892328"/>
                  </a:lnTo>
                  <a:lnTo>
                    <a:pt x="1766774" y="1862476"/>
                  </a:lnTo>
                  <a:lnTo>
                    <a:pt x="1801033" y="1830940"/>
                  </a:lnTo>
                  <a:lnTo>
                    <a:pt x="1834047" y="1797736"/>
                  </a:lnTo>
                  <a:lnTo>
                    <a:pt x="1865749" y="1762882"/>
                  </a:lnTo>
                  <a:lnTo>
                    <a:pt x="1896077" y="1726393"/>
                  </a:lnTo>
                  <a:lnTo>
                    <a:pt x="1924966" y="1688285"/>
                  </a:lnTo>
                  <a:lnTo>
                    <a:pt x="1952352" y="1648576"/>
                  </a:lnTo>
                  <a:lnTo>
                    <a:pt x="1978170" y="1607281"/>
                  </a:lnTo>
                  <a:lnTo>
                    <a:pt x="2002105" y="1564868"/>
                  </a:lnTo>
                  <a:lnTo>
                    <a:pt x="2023899" y="1521835"/>
                  </a:lnTo>
                  <a:lnTo>
                    <a:pt x="2043568" y="1478248"/>
                  </a:lnTo>
                  <a:lnTo>
                    <a:pt x="2061127" y="1434169"/>
                  </a:lnTo>
                  <a:lnTo>
                    <a:pt x="2076593" y="1389664"/>
                  </a:lnTo>
                  <a:lnTo>
                    <a:pt x="2089983" y="1344797"/>
                  </a:lnTo>
                  <a:lnTo>
                    <a:pt x="2101312" y="1299632"/>
                  </a:lnTo>
                  <a:lnTo>
                    <a:pt x="2110598" y="1254233"/>
                  </a:lnTo>
                  <a:lnTo>
                    <a:pt x="2117857" y="1208665"/>
                  </a:lnTo>
                  <a:lnTo>
                    <a:pt x="2123104" y="1162993"/>
                  </a:lnTo>
                  <a:lnTo>
                    <a:pt x="2126357" y="1117279"/>
                  </a:lnTo>
                  <a:lnTo>
                    <a:pt x="2127631" y="1071590"/>
                  </a:lnTo>
                  <a:lnTo>
                    <a:pt x="2126944" y="1025989"/>
                  </a:lnTo>
                  <a:lnTo>
                    <a:pt x="2124310" y="980541"/>
                  </a:lnTo>
                  <a:lnTo>
                    <a:pt x="2119748" y="935309"/>
                  </a:lnTo>
                  <a:lnTo>
                    <a:pt x="2113273" y="890358"/>
                  </a:lnTo>
                  <a:lnTo>
                    <a:pt x="2104902" y="845753"/>
                  </a:lnTo>
                  <a:lnTo>
                    <a:pt x="2094650" y="801558"/>
                  </a:lnTo>
                  <a:lnTo>
                    <a:pt x="2082534" y="757837"/>
                  </a:lnTo>
                  <a:lnTo>
                    <a:pt x="2068572" y="714654"/>
                  </a:lnTo>
                  <a:lnTo>
                    <a:pt x="2052778" y="672074"/>
                  </a:lnTo>
                  <a:lnTo>
                    <a:pt x="2035170" y="630161"/>
                  </a:lnTo>
                  <a:lnTo>
                    <a:pt x="2015763" y="588980"/>
                  </a:lnTo>
                  <a:lnTo>
                    <a:pt x="1994574" y="548595"/>
                  </a:lnTo>
                  <a:lnTo>
                    <a:pt x="1971620" y="509070"/>
                  </a:lnTo>
                  <a:lnTo>
                    <a:pt x="1946917" y="470469"/>
                  </a:lnTo>
                  <a:lnTo>
                    <a:pt x="1920481" y="432857"/>
                  </a:lnTo>
                  <a:lnTo>
                    <a:pt x="1892328" y="396298"/>
                  </a:lnTo>
                  <a:lnTo>
                    <a:pt x="1862476" y="360857"/>
                  </a:lnTo>
                  <a:lnTo>
                    <a:pt x="1830940" y="326597"/>
                  </a:lnTo>
                  <a:lnTo>
                    <a:pt x="1797736" y="293584"/>
                  </a:lnTo>
                  <a:lnTo>
                    <a:pt x="1762882" y="261881"/>
                  </a:lnTo>
                  <a:lnTo>
                    <a:pt x="1726393" y="231553"/>
                  </a:lnTo>
                  <a:lnTo>
                    <a:pt x="1688285" y="202664"/>
                  </a:lnTo>
                  <a:lnTo>
                    <a:pt x="1648576" y="175279"/>
                  </a:lnTo>
                  <a:lnTo>
                    <a:pt x="1607281" y="149461"/>
                  </a:lnTo>
                  <a:lnTo>
                    <a:pt x="1564868" y="125525"/>
                  </a:lnTo>
                  <a:lnTo>
                    <a:pt x="1521835" y="103731"/>
                  </a:lnTo>
                  <a:lnTo>
                    <a:pt x="1478248" y="84063"/>
                  </a:lnTo>
                  <a:lnTo>
                    <a:pt x="1434169" y="66504"/>
                  </a:lnTo>
                  <a:lnTo>
                    <a:pt x="1389664" y="51038"/>
                  </a:lnTo>
                  <a:lnTo>
                    <a:pt x="1344797" y="37648"/>
                  </a:lnTo>
                  <a:lnTo>
                    <a:pt x="1299632" y="26318"/>
                  </a:lnTo>
                  <a:lnTo>
                    <a:pt x="1254233" y="17032"/>
                  </a:lnTo>
                  <a:lnTo>
                    <a:pt x="1208665" y="9774"/>
                  </a:lnTo>
                  <a:lnTo>
                    <a:pt x="1162993" y="4527"/>
                  </a:lnTo>
                  <a:lnTo>
                    <a:pt x="1117279" y="1274"/>
                  </a:lnTo>
                  <a:lnTo>
                    <a:pt x="1071590" y="0"/>
                  </a:lnTo>
                  <a:close/>
                </a:path>
              </a:pathLst>
            </a:custGeom>
            <a:solidFill>
              <a:srgbClr val="F9F9F9"/>
            </a:solidFill>
          </p:spPr>
          <p:txBody>
            <a:bodyPr wrap="square" lIns="0" tIns="0" rIns="0" bIns="0" rtlCol="0"/>
            <a:lstStyle/>
            <a:p>
              <a:endParaRPr/>
            </a:p>
          </p:txBody>
        </p:sp>
        <p:pic>
          <p:nvPicPr>
            <p:cNvPr id="11" name="object 11"/>
            <p:cNvPicPr/>
            <p:nvPr/>
          </p:nvPicPr>
          <p:blipFill>
            <a:blip r:embed="rId2" cstate="print"/>
            <a:stretch>
              <a:fillRect/>
            </a:stretch>
          </p:blipFill>
          <p:spPr>
            <a:xfrm>
              <a:off x="5998767" y="2014773"/>
              <a:ext cx="643661" cy="1244955"/>
            </a:xfrm>
            <a:prstGeom prst="rect">
              <a:avLst/>
            </a:prstGeom>
          </p:spPr>
        </p:pic>
        <p:pic>
          <p:nvPicPr>
            <p:cNvPr id="12" name="object 12"/>
            <p:cNvPicPr/>
            <p:nvPr/>
          </p:nvPicPr>
          <p:blipFill>
            <a:blip r:embed="rId3" cstate="print"/>
            <a:stretch>
              <a:fillRect/>
            </a:stretch>
          </p:blipFill>
          <p:spPr>
            <a:xfrm>
              <a:off x="5298789" y="1847696"/>
              <a:ext cx="643660" cy="1244955"/>
            </a:xfrm>
            <a:prstGeom prst="rect">
              <a:avLst/>
            </a:prstGeom>
          </p:spPr>
        </p:pic>
      </p:grpSp>
      <p:sp>
        <p:nvSpPr>
          <p:cNvPr id="13" name="object 13"/>
          <p:cNvSpPr/>
          <p:nvPr/>
        </p:nvSpPr>
        <p:spPr>
          <a:xfrm>
            <a:off x="1331512" y="1824325"/>
            <a:ext cx="2127885" cy="2127885"/>
          </a:xfrm>
          <a:custGeom>
            <a:avLst/>
            <a:gdLst/>
            <a:ahLst/>
            <a:cxnLst/>
            <a:rect l="l" t="t" r="r" b="b"/>
            <a:pathLst>
              <a:path w="2127885" h="2127885">
                <a:moveTo>
                  <a:pt x="1071589" y="0"/>
                </a:moveTo>
                <a:lnTo>
                  <a:pt x="1025988" y="687"/>
                </a:lnTo>
                <a:lnTo>
                  <a:pt x="980540" y="3320"/>
                </a:lnTo>
                <a:lnTo>
                  <a:pt x="935308" y="7882"/>
                </a:lnTo>
                <a:lnTo>
                  <a:pt x="890357" y="14357"/>
                </a:lnTo>
                <a:lnTo>
                  <a:pt x="845752" y="22729"/>
                </a:lnTo>
                <a:lnTo>
                  <a:pt x="801557" y="32981"/>
                </a:lnTo>
                <a:lnTo>
                  <a:pt x="757836" y="45096"/>
                </a:lnTo>
                <a:lnTo>
                  <a:pt x="714653" y="59059"/>
                </a:lnTo>
                <a:lnTo>
                  <a:pt x="672073" y="74853"/>
                </a:lnTo>
                <a:lnTo>
                  <a:pt x="630161" y="92461"/>
                </a:lnTo>
                <a:lnTo>
                  <a:pt x="588980" y="111868"/>
                </a:lnTo>
                <a:lnTo>
                  <a:pt x="548594" y="133056"/>
                </a:lnTo>
                <a:lnTo>
                  <a:pt x="509069" y="156010"/>
                </a:lnTo>
                <a:lnTo>
                  <a:pt x="470468" y="180714"/>
                </a:lnTo>
                <a:lnTo>
                  <a:pt x="432856" y="207150"/>
                </a:lnTo>
                <a:lnTo>
                  <a:pt x="396298" y="235302"/>
                </a:lnTo>
                <a:lnTo>
                  <a:pt x="360856" y="265155"/>
                </a:lnTo>
                <a:lnTo>
                  <a:pt x="326597" y="296691"/>
                </a:lnTo>
                <a:lnTo>
                  <a:pt x="293584" y="329894"/>
                </a:lnTo>
                <a:lnTo>
                  <a:pt x="261881" y="364749"/>
                </a:lnTo>
                <a:lnTo>
                  <a:pt x="231553" y="401238"/>
                </a:lnTo>
                <a:lnTo>
                  <a:pt x="202664" y="439345"/>
                </a:lnTo>
                <a:lnTo>
                  <a:pt x="175279" y="479055"/>
                </a:lnTo>
                <a:lnTo>
                  <a:pt x="149461" y="520349"/>
                </a:lnTo>
                <a:lnTo>
                  <a:pt x="125525" y="562763"/>
                </a:lnTo>
                <a:lnTo>
                  <a:pt x="103731" y="605795"/>
                </a:lnTo>
                <a:lnTo>
                  <a:pt x="84063" y="649383"/>
                </a:lnTo>
                <a:lnTo>
                  <a:pt x="66504" y="693462"/>
                </a:lnTo>
                <a:lnTo>
                  <a:pt x="51038" y="737967"/>
                </a:lnTo>
                <a:lnTo>
                  <a:pt x="37648" y="782834"/>
                </a:lnTo>
                <a:lnTo>
                  <a:pt x="26318" y="828000"/>
                </a:lnTo>
                <a:lnTo>
                  <a:pt x="17032" y="873398"/>
                </a:lnTo>
                <a:lnTo>
                  <a:pt x="9774" y="918966"/>
                </a:lnTo>
                <a:lnTo>
                  <a:pt x="4527" y="964639"/>
                </a:lnTo>
                <a:lnTo>
                  <a:pt x="1274" y="1010352"/>
                </a:lnTo>
                <a:lnTo>
                  <a:pt x="0" y="1056041"/>
                </a:lnTo>
                <a:lnTo>
                  <a:pt x="687" y="1101642"/>
                </a:lnTo>
                <a:lnTo>
                  <a:pt x="3320" y="1147091"/>
                </a:lnTo>
                <a:lnTo>
                  <a:pt x="7882" y="1192322"/>
                </a:lnTo>
                <a:lnTo>
                  <a:pt x="14357" y="1237273"/>
                </a:lnTo>
                <a:lnTo>
                  <a:pt x="22729" y="1281878"/>
                </a:lnTo>
                <a:lnTo>
                  <a:pt x="32981" y="1326073"/>
                </a:lnTo>
                <a:lnTo>
                  <a:pt x="45096" y="1369794"/>
                </a:lnTo>
                <a:lnTo>
                  <a:pt x="59059" y="1412977"/>
                </a:lnTo>
                <a:lnTo>
                  <a:pt x="74853" y="1455557"/>
                </a:lnTo>
                <a:lnTo>
                  <a:pt x="92461" y="1497469"/>
                </a:lnTo>
                <a:lnTo>
                  <a:pt x="111868" y="1538651"/>
                </a:lnTo>
                <a:lnTo>
                  <a:pt x="133056" y="1579036"/>
                </a:lnTo>
                <a:lnTo>
                  <a:pt x="156010" y="1618561"/>
                </a:lnTo>
                <a:lnTo>
                  <a:pt x="180714" y="1657162"/>
                </a:lnTo>
                <a:lnTo>
                  <a:pt x="207150" y="1694774"/>
                </a:lnTo>
                <a:lnTo>
                  <a:pt x="235302" y="1731332"/>
                </a:lnTo>
                <a:lnTo>
                  <a:pt x="265155" y="1766774"/>
                </a:lnTo>
                <a:lnTo>
                  <a:pt x="296691" y="1801033"/>
                </a:lnTo>
                <a:lnTo>
                  <a:pt x="329895" y="1834047"/>
                </a:lnTo>
                <a:lnTo>
                  <a:pt x="364749" y="1865749"/>
                </a:lnTo>
                <a:lnTo>
                  <a:pt x="401238" y="1896077"/>
                </a:lnTo>
                <a:lnTo>
                  <a:pt x="439346" y="1924966"/>
                </a:lnTo>
                <a:lnTo>
                  <a:pt x="479055" y="1952352"/>
                </a:lnTo>
                <a:lnTo>
                  <a:pt x="520349" y="1978170"/>
                </a:lnTo>
                <a:lnTo>
                  <a:pt x="562763" y="2002105"/>
                </a:lnTo>
                <a:lnTo>
                  <a:pt x="605795" y="2023899"/>
                </a:lnTo>
                <a:lnTo>
                  <a:pt x="649383" y="2043568"/>
                </a:lnTo>
                <a:lnTo>
                  <a:pt x="693462" y="2061127"/>
                </a:lnTo>
                <a:lnTo>
                  <a:pt x="737967" y="2076593"/>
                </a:lnTo>
                <a:lnTo>
                  <a:pt x="782834" y="2089983"/>
                </a:lnTo>
                <a:lnTo>
                  <a:pt x="827999" y="2101312"/>
                </a:lnTo>
                <a:lnTo>
                  <a:pt x="873398" y="2110598"/>
                </a:lnTo>
                <a:lnTo>
                  <a:pt x="918966" y="2117857"/>
                </a:lnTo>
                <a:lnTo>
                  <a:pt x="964638" y="2123104"/>
                </a:lnTo>
                <a:lnTo>
                  <a:pt x="1010351" y="2126357"/>
                </a:lnTo>
                <a:lnTo>
                  <a:pt x="1056041" y="2127631"/>
                </a:lnTo>
                <a:lnTo>
                  <a:pt x="1101642" y="2126944"/>
                </a:lnTo>
                <a:lnTo>
                  <a:pt x="1147090" y="2124310"/>
                </a:lnTo>
                <a:lnTo>
                  <a:pt x="1192322" y="2119748"/>
                </a:lnTo>
                <a:lnTo>
                  <a:pt x="1237273" y="2113273"/>
                </a:lnTo>
                <a:lnTo>
                  <a:pt x="1281878" y="2104902"/>
                </a:lnTo>
                <a:lnTo>
                  <a:pt x="1326073" y="2094650"/>
                </a:lnTo>
                <a:lnTo>
                  <a:pt x="1369794" y="2082534"/>
                </a:lnTo>
                <a:lnTo>
                  <a:pt x="1412977" y="2068572"/>
                </a:lnTo>
                <a:lnTo>
                  <a:pt x="1455557" y="2052778"/>
                </a:lnTo>
                <a:lnTo>
                  <a:pt x="1497469" y="2035170"/>
                </a:lnTo>
                <a:lnTo>
                  <a:pt x="1538650" y="2015763"/>
                </a:lnTo>
                <a:lnTo>
                  <a:pt x="1579036" y="1994574"/>
                </a:lnTo>
                <a:lnTo>
                  <a:pt x="1618561" y="1971620"/>
                </a:lnTo>
                <a:lnTo>
                  <a:pt x="1657162" y="1946917"/>
                </a:lnTo>
                <a:lnTo>
                  <a:pt x="1694774" y="1920481"/>
                </a:lnTo>
                <a:lnTo>
                  <a:pt x="1731333" y="1892328"/>
                </a:lnTo>
                <a:lnTo>
                  <a:pt x="1766774" y="1862476"/>
                </a:lnTo>
                <a:lnTo>
                  <a:pt x="1801033" y="1830940"/>
                </a:lnTo>
                <a:lnTo>
                  <a:pt x="1834047" y="1797736"/>
                </a:lnTo>
                <a:lnTo>
                  <a:pt x="1865750" y="1762882"/>
                </a:lnTo>
                <a:lnTo>
                  <a:pt x="1896078" y="1726393"/>
                </a:lnTo>
                <a:lnTo>
                  <a:pt x="1924967" y="1688285"/>
                </a:lnTo>
                <a:lnTo>
                  <a:pt x="1952352" y="1648576"/>
                </a:lnTo>
                <a:lnTo>
                  <a:pt x="1978170" y="1607281"/>
                </a:lnTo>
                <a:lnTo>
                  <a:pt x="2002106" y="1564868"/>
                </a:lnTo>
                <a:lnTo>
                  <a:pt x="2023900" y="1521835"/>
                </a:lnTo>
                <a:lnTo>
                  <a:pt x="2043568" y="1478248"/>
                </a:lnTo>
                <a:lnTo>
                  <a:pt x="2061127" y="1434169"/>
                </a:lnTo>
                <a:lnTo>
                  <a:pt x="2076593" y="1389664"/>
                </a:lnTo>
                <a:lnTo>
                  <a:pt x="2089983" y="1344797"/>
                </a:lnTo>
                <a:lnTo>
                  <a:pt x="2101312" y="1299632"/>
                </a:lnTo>
                <a:lnTo>
                  <a:pt x="2110598" y="1254233"/>
                </a:lnTo>
                <a:lnTo>
                  <a:pt x="2117857" y="1208665"/>
                </a:lnTo>
                <a:lnTo>
                  <a:pt x="2123104" y="1162993"/>
                </a:lnTo>
                <a:lnTo>
                  <a:pt x="2126357" y="1117279"/>
                </a:lnTo>
                <a:lnTo>
                  <a:pt x="2127631" y="1071590"/>
                </a:lnTo>
                <a:lnTo>
                  <a:pt x="2126944" y="1025989"/>
                </a:lnTo>
                <a:lnTo>
                  <a:pt x="2124311" y="980541"/>
                </a:lnTo>
                <a:lnTo>
                  <a:pt x="2119748" y="935309"/>
                </a:lnTo>
                <a:lnTo>
                  <a:pt x="2113273" y="890358"/>
                </a:lnTo>
                <a:lnTo>
                  <a:pt x="2104902" y="845753"/>
                </a:lnTo>
                <a:lnTo>
                  <a:pt x="2094650" y="801558"/>
                </a:lnTo>
                <a:lnTo>
                  <a:pt x="2082534" y="757837"/>
                </a:lnTo>
                <a:lnTo>
                  <a:pt x="2068572" y="714654"/>
                </a:lnTo>
                <a:lnTo>
                  <a:pt x="2052778" y="672074"/>
                </a:lnTo>
                <a:lnTo>
                  <a:pt x="2035169" y="630161"/>
                </a:lnTo>
                <a:lnTo>
                  <a:pt x="2015763" y="588980"/>
                </a:lnTo>
                <a:lnTo>
                  <a:pt x="1994574" y="548595"/>
                </a:lnTo>
                <a:lnTo>
                  <a:pt x="1971620" y="509070"/>
                </a:lnTo>
                <a:lnTo>
                  <a:pt x="1946917" y="470469"/>
                </a:lnTo>
                <a:lnTo>
                  <a:pt x="1920481" y="432857"/>
                </a:lnTo>
                <a:lnTo>
                  <a:pt x="1892328" y="396298"/>
                </a:lnTo>
                <a:lnTo>
                  <a:pt x="1862475" y="360857"/>
                </a:lnTo>
                <a:lnTo>
                  <a:pt x="1830939" y="326597"/>
                </a:lnTo>
                <a:lnTo>
                  <a:pt x="1797736" y="293584"/>
                </a:lnTo>
                <a:lnTo>
                  <a:pt x="1762881" y="261881"/>
                </a:lnTo>
                <a:lnTo>
                  <a:pt x="1726392" y="231553"/>
                </a:lnTo>
                <a:lnTo>
                  <a:pt x="1688284" y="202664"/>
                </a:lnTo>
                <a:lnTo>
                  <a:pt x="1648575" y="175279"/>
                </a:lnTo>
                <a:lnTo>
                  <a:pt x="1607280" y="149461"/>
                </a:lnTo>
                <a:lnTo>
                  <a:pt x="1564867" y="125525"/>
                </a:lnTo>
                <a:lnTo>
                  <a:pt x="1521834" y="103731"/>
                </a:lnTo>
                <a:lnTo>
                  <a:pt x="1478247" y="84063"/>
                </a:lnTo>
                <a:lnTo>
                  <a:pt x="1434168" y="66504"/>
                </a:lnTo>
                <a:lnTo>
                  <a:pt x="1389663" y="51038"/>
                </a:lnTo>
                <a:lnTo>
                  <a:pt x="1344796" y="37648"/>
                </a:lnTo>
                <a:lnTo>
                  <a:pt x="1299630" y="26318"/>
                </a:lnTo>
                <a:lnTo>
                  <a:pt x="1254232" y="17032"/>
                </a:lnTo>
                <a:lnTo>
                  <a:pt x="1208664" y="9774"/>
                </a:lnTo>
                <a:lnTo>
                  <a:pt x="1162992" y="4527"/>
                </a:lnTo>
                <a:lnTo>
                  <a:pt x="1117278" y="1274"/>
                </a:lnTo>
                <a:lnTo>
                  <a:pt x="1071589" y="0"/>
                </a:lnTo>
                <a:close/>
              </a:path>
            </a:pathLst>
          </a:custGeom>
          <a:solidFill>
            <a:srgbClr val="F9F9F9"/>
          </a:solidFill>
        </p:spPr>
        <p:txBody>
          <a:bodyPr wrap="square" lIns="0" tIns="0" rIns="0" bIns="0" rtlCol="0"/>
          <a:lstStyle/>
          <a:p>
            <a:endParaRPr/>
          </a:p>
        </p:txBody>
      </p:sp>
      <p:sp>
        <p:nvSpPr>
          <p:cNvPr id="14" name="object 14"/>
          <p:cNvSpPr txBox="1"/>
          <p:nvPr/>
        </p:nvSpPr>
        <p:spPr>
          <a:xfrm>
            <a:off x="1831644" y="1191259"/>
            <a:ext cx="4958715" cy="391160"/>
          </a:xfrm>
          <a:prstGeom prst="rect">
            <a:avLst/>
          </a:prstGeom>
        </p:spPr>
        <p:txBody>
          <a:bodyPr vert="horz" wrap="square" lIns="0" tIns="12700" rIns="0" bIns="0" rtlCol="0">
            <a:spAutoFit/>
          </a:bodyPr>
          <a:lstStyle/>
          <a:p>
            <a:pPr marL="12700">
              <a:lnSpc>
                <a:spcPct val="100000"/>
              </a:lnSpc>
              <a:spcBef>
                <a:spcPts val="100"/>
              </a:spcBef>
              <a:tabLst>
                <a:tab pos="3388360" algn="l"/>
              </a:tabLst>
            </a:pPr>
            <a:r>
              <a:rPr sz="2400" b="1" spc="-5" dirty="0">
                <a:solidFill>
                  <a:srgbClr val="C00000"/>
                </a:solidFill>
                <a:latin typeface="Arial"/>
                <a:cs typeface="Arial"/>
              </a:rPr>
              <a:t>S</a:t>
            </a:r>
            <a:r>
              <a:rPr sz="2400" b="1" spc="-10" dirty="0">
                <a:solidFill>
                  <a:srgbClr val="C00000"/>
                </a:solidFill>
                <a:latin typeface="Arial"/>
                <a:cs typeface="Arial"/>
              </a:rPr>
              <a:t>I</a:t>
            </a:r>
            <a:r>
              <a:rPr sz="2400" b="1" dirty="0">
                <a:solidFill>
                  <a:srgbClr val="C00000"/>
                </a:solidFill>
                <a:latin typeface="Arial"/>
                <a:cs typeface="Arial"/>
              </a:rPr>
              <a:t>CURA	</a:t>
            </a:r>
            <a:r>
              <a:rPr sz="2400" b="1" spc="-5" dirty="0">
                <a:solidFill>
                  <a:srgbClr val="C00000"/>
                </a:solidFill>
                <a:latin typeface="Arial"/>
                <a:cs typeface="Arial"/>
              </a:rPr>
              <a:t>SE</a:t>
            </a:r>
            <a:r>
              <a:rPr sz="2400" b="1" dirty="0">
                <a:solidFill>
                  <a:srgbClr val="C00000"/>
                </a:solidFill>
                <a:latin typeface="Arial"/>
                <a:cs typeface="Arial"/>
              </a:rPr>
              <a:t>M</a:t>
            </a:r>
            <a:r>
              <a:rPr sz="2400" b="1" spc="-5" dirty="0">
                <a:solidFill>
                  <a:srgbClr val="C00000"/>
                </a:solidFill>
                <a:latin typeface="Arial"/>
                <a:cs typeface="Arial"/>
              </a:rPr>
              <a:t>PL</a:t>
            </a:r>
            <a:r>
              <a:rPr sz="2400" b="1" spc="-10" dirty="0">
                <a:solidFill>
                  <a:srgbClr val="C00000"/>
                </a:solidFill>
                <a:latin typeface="Arial"/>
                <a:cs typeface="Arial"/>
              </a:rPr>
              <a:t>I</a:t>
            </a:r>
            <a:r>
              <a:rPr sz="2400" b="1" dirty="0">
                <a:solidFill>
                  <a:srgbClr val="C00000"/>
                </a:solidFill>
                <a:latin typeface="Arial"/>
                <a:cs typeface="Arial"/>
              </a:rPr>
              <a:t>CE</a:t>
            </a:r>
            <a:endParaRPr sz="2400">
              <a:latin typeface="Arial"/>
              <a:cs typeface="Arial"/>
            </a:endParaRPr>
          </a:p>
        </p:txBody>
      </p:sp>
      <p:sp>
        <p:nvSpPr>
          <p:cNvPr id="15" name="object 15"/>
          <p:cNvSpPr txBox="1"/>
          <p:nvPr/>
        </p:nvSpPr>
        <p:spPr>
          <a:xfrm>
            <a:off x="8878534" y="1191259"/>
            <a:ext cx="1645920" cy="391160"/>
          </a:xfrm>
          <a:prstGeom prst="rect">
            <a:avLst/>
          </a:prstGeom>
        </p:spPr>
        <p:txBody>
          <a:bodyPr vert="horz" wrap="square" lIns="0" tIns="12700" rIns="0" bIns="0" rtlCol="0">
            <a:spAutoFit/>
          </a:bodyPr>
          <a:lstStyle/>
          <a:p>
            <a:pPr marL="12700">
              <a:lnSpc>
                <a:spcPct val="100000"/>
              </a:lnSpc>
              <a:spcBef>
                <a:spcPts val="100"/>
              </a:spcBef>
            </a:pPr>
            <a:r>
              <a:rPr sz="2400" b="1" spc="-25" dirty="0">
                <a:solidFill>
                  <a:srgbClr val="C00000"/>
                </a:solidFill>
                <a:latin typeface="Arial"/>
                <a:cs typeface="Arial"/>
              </a:rPr>
              <a:t>INCLUSIVA</a:t>
            </a:r>
            <a:endParaRPr sz="2400">
              <a:latin typeface="Arial"/>
              <a:cs typeface="Arial"/>
            </a:endParaRPr>
          </a:p>
        </p:txBody>
      </p:sp>
      <p:sp>
        <p:nvSpPr>
          <p:cNvPr id="16" name="object 16"/>
          <p:cNvSpPr txBox="1"/>
          <p:nvPr/>
        </p:nvSpPr>
        <p:spPr>
          <a:xfrm>
            <a:off x="8696599" y="5780532"/>
            <a:ext cx="1898014" cy="443230"/>
          </a:xfrm>
          <a:prstGeom prst="rect">
            <a:avLst/>
          </a:prstGeom>
        </p:spPr>
        <p:txBody>
          <a:bodyPr vert="horz" wrap="square" lIns="0" tIns="26670" rIns="0" bIns="0" rtlCol="0">
            <a:spAutoFit/>
          </a:bodyPr>
          <a:lstStyle/>
          <a:p>
            <a:pPr marL="273685" marR="5080" indent="-261620">
              <a:lnSpc>
                <a:spcPts val="1610"/>
              </a:lnSpc>
              <a:spcBef>
                <a:spcPts val="210"/>
              </a:spcBef>
            </a:pPr>
            <a:r>
              <a:rPr sz="1400" b="1" spc="-5" dirty="0">
                <a:latin typeface="Arial"/>
                <a:cs typeface="Arial"/>
              </a:rPr>
              <a:t>Attivazione</a:t>
            </a:r>
            <a:r>
              <a:rPr sz="1400" b="1" spc="-75" dirty="0">
                <a:latin typeface="Arial"/>
                <a:cs typeface="Arial"/>
              </a:rPr>
              <a:t> </a:t>
            </a:r>
            <a:r>
              <a:rPr sz="1400" b="1" spc="-5" dirty="0">
                <a:latin typeface="Arial"/>
                <a:cs typeface="Arial"/>
              </a:rPr>
              <a:t>immediata </a:t>
            </a:r>
            <a:r>
              <a:rPr sz="1400" b="1" spc="-370" dirty="0">
                <a:latin typeface="Arial"/>
                <a:cs typeface="Arial"/>
              </a:rPr>
              <a:t> </a:t>
            </a:r>
            <a:r>
              <a:rPr sz="1400" b="1" spc="-5" dirty="0">
                <a:latin typeface="Arial"/>
                <a:cs typeface="Arial"/>
              </a:rPr>
              <a:t>con</a:t>
            </a:r>
            <a:r>
              <a:rPr sz="1400" b="1" spc="-20" dirty="0">
                <a:latin typeface="Arial"/>
                <a:cs typeface="Arial"/>
              </a:rPr>
              <a:t> </a:t>
            </a:r>
            <a:r>
              <a:rPr sz="1400" b="1" spc="-10" dirty="0">
                <a:latin typeface="Arial"/>
                <a:cs typeface="Arial"/>
              </a:rPr>
              <a:t>codice</a:t>
            </a:r>
            <a:r>
              <a:rPr sz="1400" b="1" spc="-20" dirty="0">
                <a:latin typeface="Arial"/>
                <a:cs typeface="Arial"/>
              </a:rPr>
              <a:t> </a:t>
            </a:r>
            <a:r>
              <a:rPr sz="1400" b="1" dirty="0">
                <a:latin typeface="Arial"/>
                <a:cs typeface="Arial"/>
              </a:rPr>
              <a:t>PUK</a:t>
            </a:r>
            <a:endParaRPr sz="1400">
              <a:latin typeface="Arial"/>
              <a:cs typeface="Arial"/>
            </a:endParaRPr>
          </a:p>
        </p:txBody>
      </p:sp>
      <p:sp>
        <p:nvSpPr>
          <p:cNvPr id="17" name="object 17"/>
          <p:cNvSpPr txBox="1"/>
          <p:nvPr/>
        </p:nvSpPr>
        <p:spPr>
          <a:xfrm>
            <a:off x="1763006" y="3366515"/>
            <a:ext cx="1277620" cy="440055"/>
          </a:xfrm>
          <a:prstGeom prst="rect">
            <a:avLst/>
          </a:prstGeom>
        </p:spPr>
        <p:txBody>
          <a:bodyPr vert="horz" wrap="square" lIns="0" tIns="29845" rIns="0" bIns="0" rtlCol="0">
            <a:spAutoFit/>
          </a:bodyPr>
          <a:lstStyle/>
          <a:p>
            <a:pPr marL="254635" marR="5080" indent="-242570">
              <a:lnSpc>
                <a:spcPts val="1580"/>
              </a:lnSpc>
              <a:spcBef>
                <a:spcPts val="235"/>
              </a:spcBef>
            </a:pPr>
            <a:r>
              <a:rPr sz="1400" b="1" spc="-5" dirty="0">
                <a:latin typeface="Arial"/>
                <a:cs typeface="Arial"/>
              </a:rPr>
              <a:t>ID</a:t>
            </a:r>
            <a:r>
              <a:rPr sz="1400" b="1" spc="-45" dirty="0">
                <a:latin typeface="Arial"/>
                <a:cs typeface="Arial"/>
              </a:rPr>
              <a:t> </a:t>
            </a:r>
            <a:r>
              <a:rPr sz="1400" b="1" spc="-5" dirty="0">
                <a:latin typeface="Arial"/>
                <a:cs typeface="Arial"/>
              </a:rPr>
              <a:t>sicura</a:t>
            </a:r>
            <a:r>
              <a:rPr sz="1400" b="1" spc="-40" dirty="0">
                <a:latin typeface="Arial"/>
                <a:cs typeface="Arial"/>
              </a:rPr>
              <a:t> </a:t>
            </a:r>
            <a:r>
              <a:rPr sz="1400" b="1" spc="-5" dirty="0">
                <a:latin typeface="Arial"/>
                <a:cs typeface="Arial"/>
              </a:rPr>
              <a:t>fisica </a:t>
            </a:r>
            <a:r>
              <a:rPr sz="1400" b="1" spc="-375" dirty="0">
                <a:latin typeface="Arial"/>
                <a:cs typeface="Arial"/>
              </a:rPr>
              <a:t> </a:t>
            </a:r>
            <a:r>
              <a:rPr sz="1400" b="1" dirty="0">
                <a:latin typeface="Arial"/>
                <a:cs typeface="Arial"/>
              </a:rPr>
              <a:t>e</a:t>
            </a:r>
            <a:r>
              <a:rPr sz="1400" b="1" spc="-25" dirty="0">
                <a:latin typeface="Arial"/>
                <a:cs typeface="Arial"/>
              </a:rPr>
              <a:t> </a:t>
            </a:r>
            <a:r>
              <a:rPr sz="1400" b="1" spc="-10" dirty="0">
                <a:latin typeface="Arial"/>
                <a:cs typeface="Arial"/>
              </a:rPr>
              <a:t>digitale</a:t>
            </a:r>
            <a:endParaRPr sz="1400">
              <a:latin typeface="Arial"/>
              <a:cs typeface="Arial"/>
            </a:endParaRPr>
          </a:p>
        </p:txBody>
      </p:sp>
      <p:sp>
        <p:nvSpPr>
          <p:cNvPr id="18" name="object 18"/>
          <p:cNvSpPr txBox="1"/>
          <p:nvPr/>
        </p:nvSpPr>
        <p:spPr>
          <a:xfrm>
            <a:off x="1989225" y="5780532"/>
            <a:ext cx="824865" cy="443230"/>
          </a:xfrm>
          <a:prstGeom prst="rect">
            <a:avLst/>
          </a:prstGeom>
        </p:spPr>
        <p:txBody>
          <a:bodyPr vert="horz" wrap="square" lIns="0" tIns="26670" rIns="0" bIns="0" rtlCol="0">
            <a:spAutoFit/>
          </a:bodyPr>
          <a:lstStyle/>
          <a:p>
            <a:pPr marL="146050" marR="5080" indent="-133350">
              <a:lnSpc>
                <a:spcPts val="1610"/>
              </a:lnSpc>
              <a:spcBef>
                <a:spcPts val="210"/>
              </a:spcBef>
            </a:pPr>
            <a:r>
              <a:rPr sz="1400" b="1" dirty="0">
                <a:latin typeface="Arial"/>
                <a:cs typeface="Arial"/>
              </a:rPr>
              <a:t>P</a:t>
            </a:r>
            <a:r>
              <a:rPr sz="1400" b="1" spc="5" dirty="0">
                <a:latin typeface="Arial"/>
                <a:cs typeface="Arial"/>
              </a:rPr>
              <a:t>r</a:t>
            </a:r>
            <a:r>
              <a:rPr sz="1400" b="1" spc="-10" dirty="0">
                <a:latin typeface="Arial"/>
                <a:cs typeface="Arial"/>
              </a:rPr>
              <a:t>o</a:t>
            </a:r>
            <a:r>
              <a:rPr sz="1400" b="1" spc="-5" dirty="0">
                <a:latin typeface="Arial"/>
                <a:cs typeface="Arial"/>
              </a:rPr>
              <a:t>cess</a:t>
            </a:r>
            <a:r>
              <a:rPr sz="1400" b="1" dirty="0">
                <a:latin typeface="Arial"/>
                <a:cs typeface="Arial"/>
              </a:rPr>
              <a:t>o  </a:t>
            </a:r>
            <a:r>
              <a:rPr sz="1400" b="1" spc="-5" dirty="0">
                <a:latin typeface="Arial"/>
                <a:cs typeface="Arial"/>
              </a:rPr>
              <a:t>sicuro</a:t>
            </a:r>
            <a:endParaRPr sz="1400">
              <a:latin typeface="Arial"/>
              <a:cs typeface="Arial"/>
            </a:endParaRPr>
          </a:p>
        </p:txBody>
      </p:sp>
      <p:pic>
        <p:nvPicPr>
          <p:cNvPr id="19" name="object 19"/>
          <p:cNvPicPr/>
          <p:nvPr/>
        </p:nvPicPr>
        <p:blipFill>
          <a:blip r:embed="rId4" cstate="print"/>
          <a:stretch>
            <a:fillRect/>
          </a:stretch>
        </p:blipFill>
        <p:spPr>
          <a:xfrm>
            <a:off x="1680972" y="1885220"/>
            <a:ext cx="1440417" cy="1310566"/>
          </a:xfrm>
          <a:prstGeom prst="rect">
            <a:avLst/>
          </a:prstGeom>
        </p:spPr>
      </p:pic>
      <p:grpSp>
        <p:nvGrpSpPr>
          <p:cNvPr id="20" name="object 20"/>
          <p:cNvGrpSpPr/>
          <p:nvPr/>
        </p:nvGrpSpPr>
        <p:grpSpPr>
          <a:xfrm>
            <a:off x="1489985" y="1810942"/>
            <a:ext cx="9330690" cy="3891915"/>
            <a:chOff x="1489985" y="1810942"/>
            <a:chExt cx="9330690" cy="3891915"/>
          </a:xfrm>
        </p:grpSpPr>
        <p:pic>
          <p:nvPicPr>
            <p:cNvPr id="21" name="object 21"/>
            <p:cNvPicPr/>
            <p:nvPr/>
          </p:nvPicPr>
          <p:blipFill>
            <a:blip r:embed="rId5" cstate="print"/>
            <a:stretch>
              <a:fillRect/>
            </a:stretch>
          </p:blipFill>
          <p:spPr>
            <a:xfrm>
              <a:off x="8615902" y="4189966"/>
              <a:ext cx="2171120" cy="1449821"/>
            </a:xfrm>
            <a:prstGeom prst="rect">
              <a:avLst/>
            </a:prstGeom>
          </p:spPr>
        </p:pic>
        <p:pic>
          <p:nvPicPr>
            <p:cNvPr id="22" name="object 22"/>
            <p:cNvPicPr/>
            <p:nvPr/>
          </p:nvPicPr>
          <p:blipFill>
            <a:blip r:embed="rId6" cstate="print"/>
            <a:stretch>
              <a:fillRect/>
            </a:stretch>
          </p:blipFill>
          <p:spPr>
            <a:xfrm>
              <a:off x="5522136" y="4429711"/>
              <a:ext cx="896943" cy="1244956"/>
            </a:xfrm>
            <a:prstGeom prst="rect">
              <a:avLst/>
            </a:prstGeom>
          </p:spPr>
        </p:pic>
        <p:sp>
          <p:nvSpPr>
            <p:cNvPr id="23" name="object 23"/>
            <p:cNvSpPr/>
            <p:nvPr/>
          </p:nvSpPr>
          <p:spPr>
            <a:xfrm>
              <a:off x="4189889" y="2601587"/>
              <a:ext cx="14604" cy="2484755"/>
            </a:xfrm>
            <a:custGeom>
              <a:avLst/>
              <a:gdLst/>
              <a:ahLst/>
              <a:cxnLst/>
              <a:rect l="l" t="t" r="r" b="b"/>
              <a:pathLst>
                <a:path w="14604" h="2484754">
                  <a:moveTo>
                    <a:pt x="0" y="0"/>
                  </a:moveTo>
                  <a:lnTo>
                    <a:pt x="14316" y="2484348"/>
                  </a:lnTo>
                </a:path>
              </a:pathLst>
            </a:custGeom>
            <a:ln w="19050">
              <a:solidFill>
                <a:srgbClr val="000000"/>
              </a:solidFill>
            </a:ln>
          </p:spPr>
          <p:txBody>
            <a:bodyPr wrap="square" lIns="0" tIns="0" rIns="0" bIns="0" rtlCol="0"/>
            <a:lstStyle/>
            <a:p>
              <a:endParaRPr/>
            </a:p>
          </p:txBody>
        </p:sp>
        <p:sp>
          <p:nvSpPr>
            <p:cNvPr id="24" name="object 24"/>
            <p:cNvSpPr/>
            <p:nvPr/>
          </p:nvSpPr>
          <p:spPr>
            <a:xfrm>
              <a:off x="7838070" y="2601587"/>
              <a:ext cx="14604" cy="2484755"/>
            </a:xfrm>
            <a:custGeom>
              <a:avLst/>
              <a:gdLst/>
              <a:ahLst/>
              <a:cxnLst/>
              <a:rect l="l" t="t" r="r" b="b"/>
              <a:pathLst>
                <a:path w="14604" h="2484754">
                  <a:moveTo>
                    <a:pt x="0" y="0"/>
                  </a:moveTo>
                  <a:lnTo>
                    <a:pt x="14316" y="2484348"/>
                  </a:lnTo>
                </a:path>
              </a:pathLst>
            </a:custGeom>
            <a:ln w="19050">
              <a:solidFill>
                <a:srgbClr val="000000"/>
              </a:solidFill>
            </a:ln>
          </p:spPr>
          <p:txBody>
            <a:bodyPr wrap="square" lIns="0" tIns="0" rIns="0" bIns="0" rtlCol="0"/>
            <a:lstStyle/>
            <a:p>
              <a:endParaRPr/>
            </a:p>
          </p:txBody>
        </p:sp>
        <p:pic>
          <p:nvPicPr>
            <p:cNvPr id="25" name="object 25"/>
            <p:cNvPicPr/>
            <p:nvPr/>
          </p:nvPicPr>
          <p:blipFill>
            <a:blip r:embed="rId7" cstate="print"/>
            <a:stretch>
              <a:fillRect/>
            </a:stretch>
          </p:blipFill>
          <p:spPr>
            <a:xfrm>
              <a:off x="8330893" y="1810942"/>
              <a:ext cx="2489507" cy="1353013"/>
            </a:xfrm>
            <a:prstGeom prst="rect">
              <a:avLst/>
            </a:prstGeom>
          </p:spPr>
        </p:pic>
        <p:pic>
          <p:nvPicPr>
            <p:cNvPr id="26" name="object 26"/>
            <p:cNvPicPr/>
            <p:nvPr/>
          </p:nvPicPr>
          <p:blipFill>
            <a:blip r:embed="rId8" cstate="print"/>
            <a:stretch>
              <a:fillRect/>
            </a:stretch>
          </p:blipFill>
          <p:spPr>
            <a:xfrm>
              <a:off x="1489985" y="4176872"/>
              <a:ext cx="1822390" cy="1525882"/>
            </a:xfrm>
            <a:prstGeom prst="rect">
              <a:avLst/>
            </a:prstGeom>
          </p:spPr>
        </p:pic>
      </p:grpSp>
      <p:sp>
        <p:nvSpPr>
          <p:cNvPr id="27" name="object 27"/>
          <p:cNvSpPr txBox="1"/>
          <p:nvPr/>
        </p:nvSpPr>
        <p:spPr>
          <a:xfrm>
            <a:off x="8832018" y="3366515"/>
            <a:ext cx="1660525" cy="440055"/>
          </a:xfrm>
          <a:prstGeom prst="rect">
            <a:avLst/>
          </a:prstGeom>
        </p:spPr>
        <p:txBody>
          <a:bodyPr vert="horz" wrap="square" lIns="0" tIns="29845" rIns="0" bIns="0" rtlCol="0">
            <a:spAutoFit/>
          </a:bodyPr>
          <a:lstStyle/>
          <a:p>
            <a:pPr marL="12700" marR="5080" indent="182245">
              <a:lnSpc>
                <a:spcPts val="1580"/>
              </a:lnSpc>
              <a:spcBef>
                <a:spcPts val="235"/>
              </a:spcBef>
            </a:pPr>
            <a:r>
              <a:rPr sz="1400" b="1" spc="-5" dirty="0">
                <a:latin typeface="Arial"/>
                <a:cs typeface="Arial"/>
              </a:rPr>
              <a:t>Accesso senza </a:t>
            </a:r>
            <a:r>
              <a:rPr sz="1400" b="1" dirty="0">
                <a:latin typeface="Arial"/>
                <a:cs typeface="Arial"/>
              </a:rPr>
              <a:t> </a:t>
            </a:r>
            <a:r>
              <a:rPr sz="1400" b="1" spc="-10" dirty="0">
                <a:latin typeface="Arial"/>
                <a:cs typeface="Arial"/>
              </a:rPr>
              <a:t>smartphone</a:t>
            </a:r>
            <a:r>
              <a:rPr sz="1400" b="1" spc="-35" dirty="0">
                <a:latin typeface="Arial"/>
                <a:cs typeface="Arial"/>
              </a:rPr>
              <a:t> </a:t>
            </a:r>
            <a:r>
              <a:rPr sz="1400" b="1" dirty="0">
                <a:latin typeface="Arial"/>
                <a:cs typeface="Arial"/>
              </a:rPr>
              <a:t>e</a:t>
            </a:r>
            <a:r>
              <a:rPr sz="1400" b="1" spc="-35" dirty="0">
                <a:latin typeface="Arial"/>
                <a:cs typeface="Arial"/>
              </a:rPr>
              <a:t> </a:t>
            </a:r>
            <a:r>
              <a:rPr sz="1400" b="1" spc="-5" dirty="0">
                <a:latin typeface="Arial"/>
                <a:cs typeface="Arial"/>
              </a:rPr>
              <a:t>carta</a:t>
            </a:r>
            <a:endParaRPr sz="1400">
              <a:latin typeface="Arial"/>
              <a:cs typeface="Arial"/>
            </a:endParaRPr>
          </a:p>
        </p:txBody>
      </p:sp>
      <p:sp>
        <p:nvSpPr>
          <p:cNvPr id="28" name="object 28"/>
          <p:cNvSpPr txBox="1"/>
          <p:nvPr/>
        </p:nvSpPr>
        <p:spPr>
          <a:xfrm>
            <a:off x="5007790" y="3366515"/>
            <a:ext cx="1925955" cy="440055"/>
          </a:xfrm>
          <a:prstGeom prst="rect">
            <a:avLst/>
          </a:prstGeom>
        </p:spPr>
        <p:txBody>
          <a:bodyPr vert="horz" wrap="square" lIns="0" tIns="29845" rIns="0" bIns="0" rtlCol="0">
            <a:spAutoFit/>
          </a:bodyPr>
          <a:lstStyle/>
          <a:p>
            <a:pPr marL="12700" marR="5080" indent="290195">
              <a:lnSpc>
                <a:spcPts val="1580"/>
              </a:lnSpc>
              <a:spcBef>
                <a:spcPts val="235"/>
              </a:spcBef>
            </a:pPr>
            <a:r>
              <a:rPr sz="1400" b="1" spc="-5" dirty="0">
                <a:latin typeface="Arial"/>
                <a:cs typeface="Arial"/>
              </a:rPr>
              <a:t>Accesso rapido </a:t>
            </a:r>
            <a:r>
              <a:rPr sz="1400" b="1" dirty="0">
                <a:latin typeface="Arial"/>
                <a:cs typeface="Arial"/>
              </a:rPr>
              <a:t> </a:t>
            </a:r>
            <a:r>
              <a:rPr sz="1400" b="1" spc="-5" dirty="0">
                <a:latin typeface="Arial"/>
                <a:cs typeface="Arial"/>
              </a:rPr>
              <a:t>con</a:t>
            </a:r>
            <a:r>
              <a:rPr sz="1400" b="1" spc="-35" dirty="0">
                <a:latin typeface="Arial"/>
                <a:cs typeface="Arial"/>
              </a:rPr>
              <a:t> </a:t>
            </a:r>
            <a:r>
              <a:rPr sz="1400" b="1" spc="-5" dirty="0">
                <a:latin typeface="Arial"/>
                <a:cs typeface="Arial"/>
              </a:rPr>
              <a:t>QR</a:t>
            </a:r>
            <a:r>
              <a:rPr sz="1400" b="1" spc="-25" dirty="0">
                <a:latin typeface="Arial"/>
                <a:cs typeface="Arial"/>
              </a:rPr>
              <a:t> </a:t>
            </a:r>
            <a:r>
              <a:rPr sz="1400" b="1" spc="-5" dirty="0">
                <a:latin typeface="Arial"/>
                <a:cs typeface="Arial"/>
              </a:rPr>
              <a:t>Code</a:t>
            </a:r>
            <a:r>
              <a:rPr sz="1400" b="1" spc="-30" dirty="0">
                <a:latin typeface="Arial"/>
                <a:cs typeface="Arial"/>
              </a:rPr>
              <a:t> </a:t>
            </a:r>
            <a:r>
              <a:rPr sz="1400" b="1" dirty="0">
                <a:latin typeface="Arial"/>
                <a:cs typeface="Arial"/>
              </a:rPr>
              <a:t>e</a:t>
            </a:r>
            <a:r>
              <a:rPr sz="1400" b="1" spc="-30" dirty="0">
                <a:latin typeface="Arial"/>
                <a:cs typeface="Arial"/>
              </a:rPr>
              <a:t> </a:t>
            </a:r>
            <a:r>
              <a:rPr sz="1400" b="1" spc="-5" dirty="0">
                <a:latin typeface="Arial"/>
                <a:cs typeface="Arial"/>
              </a:rPr>
              <a:t>FaceID</a:t>
            </a:r>
            <a:endParaRPr sz="1400">
              <a:latin typeface="Arial"/>
              <a:cs typeface="Arial"/>
            </a:endParaRPr>
          </a:p>
        </p:txBody>
      </p:sp>
      <p:sp>
        <p:nvSpPr>
          <p:cNvPr id="29" name="object 29"/>
          <p:cNvSpPr txBox="1"/>
          <p:nvPr/>
        </p:nvSpPr>
        <p:spPr>
          <a:xfrm>
            <a:off x="5244327" y="5780532"/>
            <a:ext cx="1453515" cy="443230"/>
          </a:xfrm>
          <a:prstGeom prst="rect">
            <a:avLst/>
          </a:prstGeom>
        </p:spPr>
        <p:txBody>
          <a:bodyPr vert="horz" wrap="square" lIns="0" tIns="26670" rIns="0" bIns="0" rtlCol="0">
            <a:spAutoFit/>
          </a:bodyPr>
          <a:lstStyle/>
          <a:p>
            <a:pPr marL="216535" marR="5080" indent="-204470">
              <a:lnSpc>
                <a:spcPts val="1610"/>
              </a:lnSpc>
              <a:spcBef>
                <a:spcPts val="210"/>
              </a:spcBef>
            </a:pPr>
            <a:r>
              <a:rPr sz="1400" b="1" spc="-5" dirty="0">
                <a:latin typeface="Arial"/>
                <a:cs typeface="Arial"/>
              </a:rPr>
              <a:t>Recupero</a:t>
            </a:r>
            <a:r>
              <a:rPr sz="1400" b="1" spc="-70" dirty="0">
                <a:latin typeface="Arial"/>
                <a:cs typeface="Arial"/>
              </a:rPr>
              <a:t> </a:t>
            </a:r>
            <a:r>
              <a:rPr sz="1400" b="1" spc="-10" dirty="0">
                <a:latin typeface="Arial"/>
                <a:cs typeface="Arial"/>
              </a:rPr>
              <a:t>codice </a:t>
            </a:r>
            <a:r>
              <a:rPr sz="1400" b="1" spc="-375" dirty="0">
                <a:latin typeface="Arial"/>
                <a:cs typeface="Arial"/>
              </a:rPr>
              <a:t> </a:t>
            </a:r>
            <a:r>
              <a:rPr sz="1400" b="1" dirty="0">
                <a:latin typeface="Arial"/>
                <a:cs typeface="Arial"/>
              </a:rPr>
              <a:t>PUK</a:t>
            </a:r>
            <a:r>
              <a:rPr sz="1400" b="1" spc="-20" dirty="0">
                <a:latin typeface="Arial"/>
                <a:cs typeface="Arial"/>
              </a:rPr>
              <a:t> </a:t>
            </a:r>
            <a:r>
              <a:rPr sz="1400" b="1" spc="-5" dirty="0">
                <a:latin typeface="Arial"/>
                <a:cs typeface="Arial"/>
              </a:rPr>
              <a:t>da</a:t>
            </a:r>
            <a:r>
              <a:rPr sz="1400" b="1" spc="-70" dirty="0">
                <a:latin typeface="Arial"/>
                <a:cs typeface="Arial"/>
              </a:rPr>
              <a:t> </a:t>
            </a:r>
            <a:r>
              <a:rPr sz="1400" b="1" spc="-5" dirty="0">
                <a:latin typeface="Arial"/>
                <a:cs typeface="Arial"/>
              </a:rPr>
              <a:t>App</a:t>
            </a:r>
            <a:endParaRPr sz="1400">
              <a:latin typeface="Arial"/>
              <a:cs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174" y="1917700"/>
            <a:ext cx="9234805" cy="4940300"/>
            <a:chOff x="-3174" y="1917700"/>
            <a:chExt cx="9234805" cy="4940300"/>
          </a:xfrm>
        </p:grpSpPr>
        <p:sp>
          <p:nvSpPr>
            <p:cNvPr id="3" name="object 3"/>
            <p:cNvSpPr/>
            <p:nvPr/>
          </p:nvSpPr>
          <p:spPr>
            <a:xfrm>
              <a:off x="0" y="1917700"/>
              <a:ext cx="9231630" cy="4940300"/>
            </a:xfrm>
            <a:custGeom>
              <a:avLst/>
              <a:gdLst/>
              <a:ahLst/>
              <a:cxnLst/>
              <a:rect l="l" t="t" r="r" b="b"/>
              <a:pathLst>
                <a:path w="9231630" h="4940300">
                  <a:moveTo>
                    <a:pt x="5223351" y="76200"/>
                  </a:moveTo>
                  <a:lnTo>
                    <a:pt x="3429413" y="76200"/>
                  </a:lnTo>
                  <a:lnTo>
                    <a:pt x="3297700" y="114300"/>
                  </a:lnTo>
                  <a:lnTo>
                    <a:pt x="3253969" y="114300"/>
                  </a:lnTo>
                  <a:lnTo>
                    <a:pt x="2993608" y="190500"/>
                  </a:lnTo>
                  <a:lnTo>
                    <a:pt x="2950580" y="190500"/>
                  </a:lnTo>
                  <a:lnTo>
                    <a:pt x="2907663" y="203200"/>
                  </a:lnTo>
                  <a:lnTo>
                    <a:pt x="2864861" y="228600"/>
                  </a:lnTo>
                  <a:lnTo>
                    <a:pt x="2610623" y="304800"/>
                  </a:lnTo>
                  <a:lnTo>
                    <a:pt x="2568707" y="330200"/>
                  </a:lnTo>
                  <a:lnTo>
                    <a:pt x="2485292" y="355600"/>
                  </a:lnTo>
                  <a:lnTo>
                    <a:pt x="2443799" y="381000"/>
                  </a:lnTo>
                  <a:lnTo>
                    <a:pt x="2361256" y="406400"/>
                  </a:lnTo>
                  <a:lnTo>
                    <a:pt x="2320213" y="431800"/>
                  </a:lnTo>
                  <a:lnTo>
                    <a:pt x="2279325" y="444500"/>
                  </a:lnTo>
                  <a:lnTo>
                    <a:pt x="2238596" y="469900"/>
                  </a:lnTo>
                  <a:lnTo>
                    <a:pt x="2198028" y="482600"/>
                  </a:lnTo>
                  <a:lnTo>
                    <a:pt x="2157625" y="508000"/>
                  </a:lnTo>
                  <a:lnTo>
                    <a:pt x="2117389" y="520700"/>
                  </a:lnTo>
                  <a:lnTo>
                    <a:pt x="2037430" y="571500"/>
                  </a:lnTo>
                  <a:lnTo>
                    <a:pt x="1997714" y="584200"/>
                  </a:lnTo>
                  <a:lnTo>
                    <a:pt x="1879651" y="660400"/>
                  </a:lnTo>
                  <a:lnTo>
                    <a:pt x="1840668" y="673100"/>
                  </a:lnTo>
                  <a:lnTo>
                    <a:pt x="1648672" y="800100"/>
                  </a:lnTo>
                  <a:lnTo>
                    <a:pt x="1461807" y="927100"/>
                  </a:lnTo>
                  <a:lnTo>
                    <a:pt x="1316254" y="1028700"/>
                  </a:lnTo>
                  <a:lnTo>
                    <a:pt x="1280437" y="1066800"/>
                  </a:lnTo>
                  <a:lnTo>
                    <a:pt x="1174405" y="1143000"/>
                  </a:lnTo>
                  <a:lnTo>
                    <a:pt x="1139544" y="1181100"/>
                  </a:lnTo>
                  <a:lnTo>
                    <a:pt x="1104928" y="1206500"/>
                  </a:lnTo>
                  <a:lnTo>
                    <a:pt x="1070562" y="1244600"/>
                  </a:lnTo>
                  <a:lnTo>
                    <a:pt x="1002587" y="1295400"/>
                  </a:lnTo>
                  <a:lnTo>
                    <a:pt x="968985" y="1333500"/>
                  </a:lnTo>
                  <a:lnTo>
                    <a:pt x="935644" y="1358900"/>
                  </a:lnTo>
                  <a:lnTo>
                    <a:pt x="902566" y="1397000"/>
                  </a:lnTo>
                  <a:lnTo>
                    <a:pt x="869755" y="1422400"/>
                  </a:lnTo>
                  <a:lnTo>
                    <a:pt x="804943" y="1498600"/>
                  </a:lnTo>
                  <a:lnTo>
                    <a:pt x="772949" y="1524000"/>
                  </a:lnTo>
                  <a:lnTo>
                    <a:pt x="741232" y="1562100"/>
                  </a:lnTo>
                  <a:lnTo>
                    <a:pt x="709797" y="1600200"/>
                  </a:lnTo>
                  <a:lnTo>
                    <a:pt x="678646" y="1625600"/>
                  </a:lnTo>
                  <a:lnTo>
                    <a:pt x="647781" y="1663700"/>
                  </a:lnTo>
                  <a:lnTo>
                    <a:pt x="617207" y="1701800"/>
                  </a:lnTo>
                  <a:lnTo>
                    <a:pt x="586925" y="1739900"/>
                  </a:lnTo>
                  <a:lnTo>
                    <a:pt x="556938" y="1778000"/>
                  </a:lnTo>
                  <a:lnTo>
                    <a:pt x="527251" y="1803400"/>
                  </a:lnTo>
                  <a:lnTo>
                    <a:pt x="497865" y="1841500"/>
                  </a:lnTo>
                  <a:lnTo>
                    <a:pt x="468783" y="1879600"/>
                  </a:lnTo>
                  <a:lnTo>
                    <a:pt x="440008" y="1917700"/>
                  </a:lnTo>
                  <a:lnTo>
                    <a:pt x="411544" y="1955800"/>
                  </a:lnTo>
                  <a:lnTo>
                    <a:pt x="383393" y="1993900"/>
                  </a:lnTo>
                  <a:lnTo>
                    <a:pt x="355557" y="2032000"/>
                  </a:lnTo>
                  <a:lnTo>
                    <a:pt x="328041" y="2070100"/>
                  </a:lnTo>
                  <a:lnTo>
                    <a:pt x="300847" y="2108200"/>
                  </a:lnTo>
                  <a:lnTo>
                    <a:pt x="273977" y="2146300"/>
                  </a:lnTo>
                  <a:lnTo>
                    <a:pt x="247435" y="2184400"/>
                  </a:lnTo>
                  <a:lnTo>
                    <a:pt x="221224" y="2235200"/>
                  </a:lnTo>
                  <a:lnTo>
                    <a:pt x="195346" y="2273300"/>
                  </a:lnTo>
                  <a:lnTo>
                    <a:pt x="169805" y="2311400"/>
                  </a:lnTo>
                  <a:lnTo>
                    <a:pt x="144603" y="2349500"/>
                  </a:lnTo>
                  <a:lnTo>
                    <a:pt x="119744" y="2400300"/>
                  </a:lnTo>
                  <a:lnTo>
                    <a:pt x="95284" y="2438400"/>
                  </a:lnTo>
                  <a:lnTo>
                    <a:pt x="71281" y="2476500"/>
                  </a:lnTo>
                  <a:lnTo>
                    <a:pt x="47732" y="2514600"/>
                  </a:lnTo>
                  <a:lnTo>
                    <a:pt x="24638" y="2565400"/>
                  </a:lnTo>
                  <a:lnTo>
                    <a:pt x="1997" y="2603500"/>
                  </a:lnTo>
                  <a:lnTo>
                    <a:pt x="0" y="2603500"/>
                  </a:lnTo>
                  <a:lnTo>
                    <a:pt x="0" y="4940300"/>
                  </a:lnTo>
                  <a:lnTo>
                    <a:pt x="9231161" y="4940300"/>
                  </a:lnTo>
                  <a:lnTo>
                    <a:pt x="9231308" y="4927600"/>
                  </a:lnTo>
                  <a:lnTo>
                    <a:pt x="9231388" y="4889500"/>
                  </a:lnTo>
                  <a:lnTo>
                    <a:pt x="9231053" y="4838700"/>
                  </a:lnTo>
                  <a:lnTo>
                    <a:pt x="9230305" y="4800600"/>
                  </a:lnTo>
                  <a:lnTo>
                    <a:pt x="9229144" y="4749800"/>
                  </a:lnTo>
                  <a:lnTo>
                    <a:pt x="9227571" y="4711700"/>
                  </a:lnTo>
                  <a:lnTo>
                    <a:pt x="9225587" y="4660900"/>
                  </a:lnTo>
                  <a:lnTo>
                    <a:pt x="9223193" y="4622800"/>
                  </a:lnTo>
                  <a:lnTo>
                    <a:pt x="9220388" y="4572000"/>
                  </a:lnTo>
                  <a:lnTo>
                    <a:pt x="9217175" y="4533900"/>
                  </a:lnTo>
                  <a:lnTo>
                    <a:pt x="9213553" y="4483100"/>
                  </a:lnTo>
                  <a:lnTo>
                    <a:pt x="9209524" y="4445000"/>
                  </a:lnTo>
                  <a:lnTo>
                    <a:pt x="9205088" y="4394200"/>
                  </a:lnTo>
                  <a:lnTo>
                    <a:pt x="9200246" y="4356100"/>
                  </a:lnTo>
                  <a:lnTo>
                    <a:pt x="9194999" y="4305300"/>
                  </a:lnTo>
                  <a:lnTo>
                    <a:pt x="9189347" y="4267200"/>
                  </a:lnTo>
                  <a:lnTo>
                    <a:pt x="9183291" y="4216400"/>
                  </a:lnTo>
                  <a:lnTo>
                    <a:pt x="9176833" y="4178300"/>
                  </a:lnTo>
                  <a:lnTo>
                    <a:pt x="9169972" y="4127500"/>
                  </a:lnTo>
                  <a:lnTo>
                    <a:pt x="9162709" y="4089400"/>
                  </a:lnTo>
                  <a:lnTo>
                    <a:pt x="9155045" y="4038600"/>
                  </a:lnTo>
                  <a:lnTo>
                    <a:pt x="9146981" y="4000500"/>
                  </a:lnTo>
                  <a:lnTo>
                    <a:pt x="9138518" y="3949700"/>
                  </a:lnTo>
                  <a:lnTo>
                    <a:pt x="9129657" y="3911600"/>
                  </a:lnTo>
                  <a:lnTo>
                    <a:pt x="9120397" y="3860800"/>
                  </a:lnTo>
                  <a:lnTo>
                    <a:pt x="9110740" y="3822700"/>
                  </a:lnTo>
                  <a:lnTo>
                    <a:pt x="9100687" y="3771900"/>
                  </a:lnTo>
                  <a:lnTo>
                    <a:pt x="9090238" y="3733800"/>
                  </a:lnTo>
                  <a:lnTo>
                    <a:pt x="9079394" y="3695700"/>
                  </a:lnTo>
                  <a:lnTo>
                    <a:pt x="9068156" y="3644900"/>
                  </a:lnTo>
                  <a:lnTo>
                    <a:pt x="9056525" y="3606800"/>
                  </a:lnTo>
                  <a:lnTo>
                    <a:pt x="9044501" y="3556000"/>
                  </a:lnTo>
                  <a:lnTo>
                    <a:pt x="9032085" y="3517900"/>
                  </a:lnTo>
                  <a:lnTo>
                    <a:pt x="9019278" y="3479800"/>
                  </a:lnTo>
                  <a:lnTo>
                    <a:pt x="9006080" y="3429000"/>
                  </a:lnTo>
                  <a:lnTo>
                    <a:pt x="8992492" y="3390900"/>
                  </a:lnTo>
                  <a:lnTo>
                    <a:pt x="8978516" y="3340100"/>
                  </a:lnTo>
                  <a:lnTo>
                    <a:pt x="8964151" y="3302000"/>
                  </a:lnTo>
                  <a:lnTo>
                    <a:pt x="8949399" y="3263900"/>
                  </a:lnTo>
                  <a:lnTo>
                    <a:pt x="8934260" y="3213100"/>
                  </a:lnTo>
                  <a:lnTo>
                    <a:pt x="8918735" y="3175000"/>
                  </a:lnTo>
                  <a:lnTo>
                    <a:pt x="8902825" y="3136900"/>
                  </a:lnTo>
                  <a:lnTo>
                    <a:pt x="8886530" y="3098800"/>
                  </a:lnTo>
                  <a:lnTo>
                    <a:pt x="8869851" y="3048000"/>
                  </a:lnTo>
                  <a:lnTo>
                    <a:pt x="8852789" y="3009900"/>
                  </a:lnTo>
                  <a:lnTo>
                    <a:pt x="8835345" y="2971800"/>
                  </a:lnTo>
                  <a:lnTo>
                    <a:pt x="8817520" y="2933700"/>
                  </a:lnTo>
                  <a:lnTo>
                    <a:pt x="8799313" y="2882900"/>
                  </a:lnTo>
                  <a:lnTo>
                    <a:pt x="8780727" y="2844800"/>
                  </a:lnTo>
                  <a:lnTo>
                    <a:pt x="8761761" y="2806700"/>
                  </a:lnTo>
                  <a:lnTo>
                    <a:pt x="8742417" y="2768600"/>
                  </a:lnTo>
                  <a:lnTo>
                    <a:pt x="8722694" y="2717800"/>
                  </a:lnTo>
                  <a:lnTo>
                    <a:pt x="8702595" y="2679700"/>
                  </a:lnTo>
                  <a:lnTo>
                    <a:pt x="8682119" y="2641600"/>
                  </a:lnTo>
                  <a:lnTo>
                    <a:pt x="8661267" y="2603500"/>
                  </a:lnTo>
                  <a:lnTo>
                    <a:pt x="8640041" y="2565400"/>
                  </a:lnTo>
                  <a:lnTo>
                    <a:pt x="8618441" y="2527300"/>
                  </a:lnTo>
                  <a:lnTo>
                    <a:pt x="8596467" y="2489200"/>
                  </a:lnTo>
                  <a:lnTo>
                    <a:pt x="8574120" y="2451100"/>
                  </a:lnTo>
                  <a:lnTo>
                    <a:pt x="8551401" y="2413000"/>
                  </a:lnTo>
                  <a:lnTo>
                    <a:pt x="8528312" y="2362200"/>
                  </a:lnTo>
                  <a:lnTo>
                    <a:pt x="8504852" y="2324100"/>
                  </a:lnTo>
                  <a:lnTo>
                    <a:pt x="8481022" y="2286000"/>
                  </a:lnTo>
                  <a:lnTo>
                    <a:pt x="8456823" y="2247900"/>
                  </a:lnTo>
                  <a:lnTo>
                    <a:pt x="8432256" y="2209800"/>
                  </a:lnTo>
                  <a:lnTo>
                    <a:pt x="8407321" y="2171700"/>
                  </a:lnTo>
                  <a:lnTo>
                    <a:pt x="8382020" y="2133600"/>
                  </a:lnTo>
                  <a:lnTo>
                    <a:pt x="8356353" y="2108200"/>
                  </a:lnTo>
                  <a:lnTo>
                    <a:pt x="8330320" y="2070100"/>
                  </a:lnTo>
                  <a:lnTo>
                    <a:pt x="8303923" y="2032000"/>
                  </a:lnTo>
                  <a:lnTo>
                    <a:pt x="8277162" y="1993900"/>
                  </a:lnTo>
                  <a:lnTo>
                    <a:pt x="8250038" y="1955800"/>
                  </a:lnTo>
                  <a:lnTo>
                    <a:pt x="8222552" y="1917700"/>
                  </a:lnTo>
                  <a:lnTo>
                    <a:pt x="8194704" y="1879600"/>
                  </a:lnTo>
                  <a:lnTo>
                    <a:pt x="8166496" y="1841500"/>
                  </a:lnTo>
                  <a:lnTo>
                    <a:pt x="8137927" y="1816100"/>
                  </a:lnTo>
                  <a:lnTo>
                    <a:pt x="8109000" y="1778000"/>
                  </a:lnTo>
                  <a:lnTo>
                    <a:pt x="8079713" y="1739900"/>
                  </a:lnTo>
                  <a:lnTo>
                    <a:pt x="8050069" y="1701800"/>
                  </a:lnTo>
                  <a:lnTo>
                    <a:pt x="8020067" y="1676400"/>
                  </a:lnTo>
                  <a:lnTo>
                    <a:pt x="7989710" y="1638300"/>
                  </a:lnTo>
                  <a:lnTo>
                    <a:pt x="7958996" y="1600200"/>
                  </a:lnTo>
                  <a:lnTo>
                    <a:pt x="7927928" y="1574800"/>
                  </a:lnTo>
                  <a:lnTo>
                    <a:pt x="7896506" y="1536700"/>
                  </a:lnTo>
                  <a:lnTo>
                    <a:pt x="7864730" y="1498600"/>
                  </a:lnTo>
                  <a:lnTo>
                    <a:pt x="7832602" y="1473200"/>
                  </a:lnTo>
                  <a:lnTo>
                    <a:pt x="7800121" y="1435100"/>
                  </a:lnTo>
                  <a:lnTo>
                    <a:pt x="7767290" y="1397000"/>
                  </a:lnTo>
                  <a:lnTo>
                    <a:pt x="7734108" y="1371600"/>
                  </a:lnTo>
                  <a:lnTo>
                    <a:pt x="7700577" y="1333500"/>
                  </a:lnTo>
                  <a:lnTo>
                    <a:pt x="7666696" y="1308100"/>
                  </a:lnTo>
                  <a:lnTo>
                    <a:pt x="7632467" y="1270000"/>
                  </a:lnTo>
                  <a:lnTo>
                    <a:pt x="7562968" y="1219200"/>
                  </a:lnTo>
                  <a:lnTo>
                    <a:pt x="7527700" y="1181100"/>
                  </a:lnTo>
                  <a:lnTo>
                    <a:pt x="7492086" y="1155700"/>
                  </a:lnTo>
                  <a:lnTo>
                    <a:pt x="7456127" y="1117600"/>
                  </a:lnTo>
                  <a:lnTo>
                    <a:pt x="7383180" y="1066800"/>
                  </a:lnTo>
                  <a:lnTo>
                    <a:pt x="7346192" y="1028700"/>
                  </a:lnTo>
                  <a:lnTo>
                    <a:pt x="7233183" y="952500"/>
                  </a:lnTo>
                  <a:lnTo>
                    <a:pt x="7194834" y="927100"/>
                  </a:lnTo>
                  <a:lnTo>
                    <a:pt x="7156147" y="889000"/>
                  </a:lnTo>
                  <a:lnTo>
                    <a:pt x="7038060" y="812800"/>
                  </a:lnTo>
                  <a:lnTo>
                    <a:pt x="6916953" y="736600"/>
                  </a:lnTo>
                  <a:lnTo>
                    <a:pt x="6709302" y="609600"/>
                  </a:lnTo>
                  <a:lnTo>
                    <a:pt x="6667279" y="596900"/>
                  </a:lnTo>
                  <a:lnTo>
                    <a:pt x="6540422" y="520700"/>
                  </a:lnTo>
                  <a:lnTo>
                    <a:pt x="6497884" y="508000"/>
                  </a:lnTo>
                  <a:lnTo>
                    <a:pt x="6412446" y="457200"/>
                  </a:lnTo>
                  <a:lnTo>
                    <a:pt x="6369553" y="444500"/>
                  </a:lnTo>
                  <a:lnTo>
                    <a:pt x="6326548" y="419100"/>
                  </a:lnTo>
                  <a:lnTo>
                    <a:pt x="6283432" y="406400"/>
                  </a:lnTo>
                  <a:lnTo>
                    <a:pt x="6240210" y="381000"/>
                  </a:lnTo>
                  <a:lnTo>
                    <a:pt x="6196884" y="368300"/>
                  </a:lnTo>
                  <a:lnTo>
                    <a:pt x="6153457" y="342900"/>
                  </a:lnTo>
                  <a:lnTo>
                    <a:pt x="6066313" y="317500"/>
                  </a:lnTo>
                  <a:lnTo>
                    <a:pt x="6022601" y="292100"/>
                  </a:lnTo>
                  <a:lnTo>
                    <a:pt x="5802760" y="228600"/>
                  </a:lnTo>
                  <a:lnTo>
                    <a:pt x="5758557" y="203200"/>
                  </a:lnTo>
                  <a:lnTo>
                    <a:pt x="5625527" y="165100"/>
                  </a:lnTo>
                  <a:lnTo>
                    <a:pt x="5581054" y="165100"/>
                  </a:lnTo>
                  <a:lnTo>
                    <a:pt x="5357845" y="101600"/>
                  </a:lnTo>
                  <a:lnTo>
                    <a:pt x="5313055" y="101600"/>
                  </a:lnTo>
                  <a:lnTo>
                    <a:pt x="5223351" y="76200"/>
                  </a:lnTo>
                  <a:close/>
                </a:path>
                <a:path w="9231630" h="4940300">
                  <a:moveTo>
                    <a:pt x="5088526" y="50800"/>
                  </a:moveTo>
                  <a:lnTo>
                    <a:pt x="3606135" y="50800"/>
                  </a:lnTo>
                  <a:lnTo>
                    <a:pt x="3561845" y="63500"/>
                  </a:lnTo>
                  <a:lnTo>
                    <a:pt x="3517626" y="63500"/>
                  </a:lnTo>
                  <a:lnTo>
                    <a:pt x="3473481" y="76200"/>
                  </a:lnTo>
                  <a:lnTo>
                    <a:pt x="5178442" y="76200"/>
                  </a:lnTo>
                  <a:lnTo>
                    <a:pt x="5088526" y="50800"/>
                  </a:lnTo>
                  <a:close/>
                </a:path>
                <a:path w="9231630" h="4940300">
                  <a:moveTo>
                    <a:pt x="4998498" y="38100"/>
                  </a:moveTo>
                  <a:lnTo>
                    <a:pt x="3694916" y="38100"/>
                  </a:lnTo>
                  <a:lnTo>
                    <a:pt x="3650493" y="50800"/>
                  </a:lnTo>
                  <a:lnTo>
                    <a:pt x="5043524" y="50800"/>
                  </a:lnTo>
                  <a:lnTo>
                    <a:pt x="4998498" y="38100"/>
                  </a:lnTo>
                  <a:close/>
                </a:path>
                <a:path w="9231630" h="4940300">
                  <a:moveTo>
                    <a:pt x="4908381" y="25400"/>
                  </a:moveTo>
                  <a:lnTo>
                    <a:pt x="3783948" y="25400"/>
                  </a:lnTo>
                  <a:lnTo>
                    <a:pt x="3739402" y="38100"/>
                  </a:lnTo>
                  <a:lnTo>
                    <a:pt x="4953449" y="38100"/>
                  </a:lnTo>
                  <a:lnTo>
                    <a:pt x="4908381" y="25400"/>
                  </a:lnTo>
                  <a:close/>
                </a:path>
                <a:path w="9231630" h="4940300">
                  <a:moveTo>
                    <a:pt x="4773090" y="12700"/>
                  </a:moveTo>
                  <a:lnTo>
                    <a:pt x="3917911" y="12700"/>
                  </a:lnTo>
                  <a:lnTo>
                    <a:pt x="3873205" y="25400"/>
                  </a:lnTo>
                  <a:lnTo>
                    <a:pt x="4818198" y="25400"/>
                  </a:lnTo>
                  <a:lnTo>
                    <a:pt x="4773090" y="12700"/>
                  </a:lnTo>
                  <a:close/>
                </a:path>
                <a:path w="9231630" h="4940300">
                  <a:moveTo>
                    <a:pt x="4592609" y="0"/>
                  </a:moveTo>
                  <a:lnTo>
                    <a:pt x="4052306" y="0"/>
                  </a:lnTo>
                  <a:lnTo>
                    <a:pt x="4007465" y="12700"/>
                  </a:lnTo>
                  <a:lnTo>
                    <a:pt x="4637731" y="12700"/>
                  </a:lnTo>
                  <a:lnTo>
                    <a:pt x="4592609" y="0"/>
                  </a:lnTo>
                  <a:close/>
                </a:path>
              </a:pathLst>
            </a:custGeom>
            <a:solidFill>
              <a:srgbClr val="F9F9F9"/>
            </a:solidFill>
          </p:spPr>
          <p:txBody>
            <a:bodyPr wrap="square" lIns="0" tIns="0" rIns="0" bIns="0" rtlCol="0"/>
            <a:lstStyle/>
            <a:p>
              <a:endParaRPr/>
            </a:p>
          </p:txBody>
        </p:sp>
        <p:sp>
          <p:nvSpPr>
            <p:cNvPr id="4" name="object 4"/>
            <p:cNvSpPr/>
            <p:nvPr/>
          </p:nvSpPr>
          <p:spPr>
            <a:xfrm>
              <a:off x="0" y="2225047"/>
              <a:ext cx="308610" cy="0"/>
            </a:xfrm>
            <a:custGeom>
              <a:avLst/>
              <a:gdLst/>
              <a:ahLst/>
              <a:cxnLst/>
              <a:rect l="l" t="t" r="r" b="b"/>
              <a:pathLst>
                <a:path w="308610">
                  <a:moveTo>
                    <a:pt x="0" y="0"/>
                  </a:moveTo>
                  <a:lnTo>
                    <a:pt x="308497" y="0"/>
                  </a:lnTo>
                </a:path>
              </a:pathLst>
            </a:custGeom>
            <a:ln w="6350">
              <a:solidFill>
                <a:srgbClr val="AE1F24"/>
              </a:solidFill>
            </a:ln>
          </p:spPr>
          <p:txBody>
            <a:bodyPr wrap="square" lIns="0" tIns="0" rIns="0" bIns="0" rtlCol="0"/>
            <a:lstStyle/>
            <a:p>
              <a:endParaRPr/>
            </a:p>
          </p:txBody>
        </p:sp>
      </p:grpSp>
      <p:sp>
        <p:nvSpPr>
          <p:cNvPr id="5" name="object 5"/>
          <p:cNvSpPr txBox="1"/>
          <p:nvPr/>
        </p:nvSpPr>
        <p:spPr>
          <a:xfrm>
            <a:off x="387236" y="1892300"/>
            <a:ext cx="2515235" cy="1665605"/>
          </a:xfrm>
          <a:prstGeom prst="rect">
            <a:avLst/>
          </a:prstGeom>
        </p:spPr>
        <p:txBody>
          <a:bodyPr vert="horz" wrap="square" lIns="0" tIns="26670" rIns="0" bIns="0" rtlCol="0">
            <a:spAutoFit/>
          </a:bodyPr>
          <a:lstStyle/>
          <a:p>
            <a:pPr marL="12700" marR="5080">
              <a:lnSpc>
                <a:spcPts val="4300"/>
              </a:lnSpc>
              <a:spcBef>
                <a:spcPts val="210"/>
              </a:spcBef>
            </a:pPr>
            <a:r>
              <a:rPr sz="3600" b="1" spc="-5" dirty="0">
                <a:latin typeface="Arial"/>
                <a:cs typeface="Arial"/>
              </a:rPr>
              <a:t>Evidenze </a:t>
            </a:r>
            <a:r>
              <a:rPr sz="3600" b="1" dirty="0">
                <a:latin typeface="Arial"/>
                <a:cs typeface="Arial"/>
              </a:rPr>
              <a:t> </a:t>
            </a:r>
            <a:r>
              <a:rPr sz="3600" b="1" spc="-5" dirty="0">
                <a:latin typeface="Arial"/>
                <a:cs typeface="Arial"/>
              </a:rPr>
              <a:t>adozione </a:t>
            </a:r>
            <a:r>
              <a:rPr sz="3600" b="1" dirty="0">
                <a:latin typeface="Arial"/>
                <a:cs typeface="Arial"/>
              </a:rPr>
              <a:t>e </a:t>
            </a:r>
            <a:r>
              <a:rPr sz="3600" b="1" spc="-990" dirty="0">
                <a:latin typeface="Arial"/>
                <a:cs typeface="Arial"/>
              </a:rPr>
              <a:t> </a:t>
            </a:r>
            <a:r>
              <a:rPr sz="3600" b="1" dirty="0">
                <a:latin typeface="Arial"/>
                <a:cs typeface="Arial"/>
              </a:rPr>
              <a:t>gr</a:t>
            </a:r>
            <a:r>
              <a:rPr sz="3600" b="1" spc="-5" dirty="0">
                <a:latin typeface="Arial"/>
                <a:cs typeface="Arial"/>
              </a:rPr>
              <a:t>a</a:t>
            </a:r>
            <a:r>
              <a:rPr sz="3600" b="1" dirty="0">
                <a:latin typeface="Arial"/>
                <a:cs typeface="Arial"/>
              </a:rPr>
              <a:t>dim</a:t>
            </a:r>
            <a:r>
              <a:rPr sz="3600" b="1" spc="-5" dirty="0">
                <a:latin typeface="Arial"/>
                <a:cs typeface="Arial"/>
              </a:rPr>
              <a:t>e</a:t>
            </a:r>
            <a:r>
              <a:rPr sz="3600" b="1" dirty="0">
                <a:latin typeface="Arial"/>
                <a:cs typeface="Arial"/>
              </a:rPr>
              <a:t>nto</a:t>
            </a:r>
            <a:endParaRPr sz="3600">
              <a:latin typeface="Arial"/>
              <a:cs typeface="Arial"/>
            </a:endParaRPr>
          </a:p>
        </p:txBody>
      </p:sp>
      <p:grpSp>
        <p:nvGrpSpPr>
          <p:cNvPr id="6" name="object 6"/>
          <p:cNvGrpSpPr/>
          <p:nvPr/>
        </p:nvGrpSpPr>
        <p:grpSpPr>
          <a:xfrm>
            <a:off x="101999" y="3912495"/>
            <a:ext cx="11988165" cy="2945765"/>
            <a:chOff x="101999" y="3912495"/>
            <a:chExt cx="11988165" cy="2945765"/>
          </a:xfrm>
        </p:grpSpPr>
        <p:sp>
          <p:nvSpPr>
            <p:cNvPr id="7" name="object 7"/>
            <p:cNvSpPr/>
            <p:nvPr/>
          </p:nvSpPr>
          <p:spPr>
            <a:xfrm>
              <a:off x="4432851" y="3915670"/>
              <a:ext cx="7520305" cy="0"/>
            </a:xfrm>
            <a:custGeom>
              <a:avLst/>
              <a:gdLst/>
              <a:ahLst/>
              <a:cxnLst/>
              <a:rect l="l" t="t" r="r" b="b"/>
              <a:pathLst>
                <a:path w="7520305">
                  <a:moveTo>
                    <a:pt x="0" y="0"/>
                  </a:moveTo>
                  <a:lnTo>
                    <a:pt x="7520256" y="1"/>
                  </a:lnTo>
                </a:path>
              </a:pathLst>
            </a:custGeom>
            <a:ln w="6350">
              <a:solidFill>
                <a:srgbClr val="AE1F24"/>
              </a:solidFill>
            </a:ln>
          </p:spPr>
          <p:txBody>
            <a:bodyPr wrap="square" lIns="0" tIns="0" rIns="0" bIns="0" rtlCol="0"/>
            <a:lstStyle/>
            <a:p>
              <a:endParaRPr/>
            </a:p>
          </p:txBody>
        </p:sp>
        <p:pic>
          <p:nvPicPr>
            <p:cNvPr id="8" name="object 8"/>
            <p:cNvPicPr/>
            <p:nvPr/>
          </p:nvPicPr>
          <p:blipFill>
            <a:blip r:embed="rId2" cstate="print"/>
            <a:stretch>
              <a:fillRect/>
            </a:stretch>
          </p:blipFill>
          <p:spPr>
            <a:xfrm>
              <a:off x="9224358" y="6211644"/>
              <a:ext cx="1549054" cy="646355"/>
            </a:xfrm>
            <a:prstGeom prst="rect">
              <a:avLst/>
            </a:prstGeom>
          </p:spPr>
        </p:pic>
        <p:sp>
          <p:nvSpPr>
            <p:cNvPr id="9" name="object 9"/>
            <p:cNvSpPr/>
            <p:nvPr/>
          </p:nvSpPr>
          <p:spPr>
            <a:xfrm>
              <a:off x="11160773" y="6134100"/>
              <a:ext cx="456565" cy="455930"/>
            </a:xfrm>
            <a:custGeom>
              <a:avLst/>
              <a:gdLst/>
              <a:ahLst/>
              <a:cxnLst/>
              <a:rect l="l" t="t" r="r" b="b"/>
              <a:pathLst>
                <a:path w="456565" h="455929">
                  <a:moveTo>
                    <a:pt x="455993" y="353060"/>
                  </a:moveTo>
                  <a:lnTo>
                    <a:pt x="452843" y="353060"/>
                  </a:lnTo>
                  <a:lnTo>
                    <a:pt x="452843" y="453390"/>
                  </a:lnTo>
                  <a:lnTo>
                    <a:pt x="3162" y="453390"/>
                  </a:lnTo>
                  <a:lnTo>
                    <a:pt x="3162" y="353060"/>
                  </a:lnTo>
                  <a:lnTo>
                    <a:pt x="0" y="353060"/>
                  </a:lnTo>
                  <a:lnTo>
                    <a:pt x="0" y="453390"/>
                  </a:lnTo>
                  <a:lnTo>
                    <a:pt x="0" y="455930"/>
                  </a:lnTo>
                  <a:lnTo>
                    <a:pt x="455993" y="455930"/>
                  </a:lnTo>
                  <a:lnTo>
                    <a:pt x="455993" y="453390"/>
                  </a:lnTo>
                  <a:lnTo>
                    <a:pt x="455993" y="353060"/>
                  </a:lnTo>
                  <a:close/>
                </a:path>
                <a:path w="456565" h="455929">
                  <a:moveTo>
                    <a:pt x="455993" y="335661"/>
                  </a:moveTo>
                  <a:lnTo>
                    <a:pt x="455142" y="337083"/>
                  </a:lnTo>
                  <a:lnTo>
                    <a:pt x="454253" y="338505"/>
                  </a:lnTo>
                  <a:lnTo>
                    <a:pt x="453364" y="339902"/>
                  </a:lnTo>
                  <a:lnTo>
                    <a:pt x="455993" y="340004"/>
                  </a:lnTo>
                  <a:lnTo>
                    <a:pt x="455993" y="335661"/>
                  </a:lnTo>
                  <a:close/>
                </a:path>
                <a:path w="456565" h="455929">
                  <a:moveTo>
                    <a:pt x="455993" y="159372"/>
                  </a:moveTo>
                  <a:lnTo>
                    <a:pt x="452843" y="151066"/>
                  </a:lnTo>
                  <a:lnTo>
                    <a:pt x="452843" y="303301"/>
                  </a:lnTo>
                  <a:lnTo>
                    <a:pt x="455993" y="294995"/>
                  </a:lnTo>
                  <a:lnTo>
                    <a:pt x="455993" y="159372"/>
                  </a:lnTo>
                  <a:close/>
                </a:path>
                <a:path w="456565" h="455929">
                  <a:moveTo>
                    <a:pt x="455993" y="0"/>
                  </a:moveTo>
                  <a:lnTo>
                    <a:pt x="0" y="0"/>
                  </a:lnTo>
                  <a:lnTo>
                    <a:pt x="0" y="2540"/>
                  </a:lnTo>
                  <a:lnTo>
                    <a:pt x="0" y="113030"/>
                  </a:lnTo>
                  <a:lnTo>
                    <a:pt x="0" y="118110"/>
                  </a:lnTo>
                  <a:lnTo>
                    <a:pt x="0" y="340360"/>
                  </a:lnTo>
                  <a:lnTo>
                    <a:pt x="3162" y="340360"/>
                  </a:lnTo>
                  <a:lnTo>
                    <a:pt x="3162" y="118110"/>
                  </a:lnTo>
                  <a:lnTo>
                    <a:pt x="3162" y="113030"/>
                  </a:lnTo>
                  <a:lnTo>
                    <a:pt x="3162" y="2540"/>
                  </a:lnTo>
                  <a:lnTo>
                    <a:pt x="452843" y="2540"/>
                  </a:lnTo>
                  <a:lnTo>
                    <a:pt x="452843" y="113030"/>
                  </a:lnTo>
                  <a:lnTo>
                    <a:pt x="454050" y="113030"/>
                  </a:lnTo>
                  <a:lnTo>
                    <a:pt x="454050" y="118110"/>
                  </a:lnTo>
                  <a:lnTo>
                    <a:pt x="455993" y="118110"/>
                  </a:lnTo>
                  <a:lnTo>
                    <a:pt x="455993" y="113030"/>
                  </a:lnTo>
                  <a:lnTo>
                    <a:pt x="455993" y="2540"/>
                  </a:lnTo>
                  <a:lnTo>
                    <a:pt x="455993" y="0"/>
                  </a:lnTo>
                  <a:close/>
                </a:path>
              </a:pathLst>
            </a:custGeom>
            <a:solidFill>
              <a:srgbClr val="C4C5C6"/>
            </a:solidFill>
          </p:spPr>
          <p:txBody>
            <a:bodyPr wrap="square" lIns="0" tIns="0" rIns="0" bIns="0" rtlCol="0"/>
            <a:lstStyle/>
            <a:p>
              <a:endParaRPr/>
            </a:p>
          </p:txBody>
        </p:sp>
        <p:sp>
          <p:nvSpPr>
            <p:cNvPr id="10" name="object 10"/>
            <p:cNvSpPr/>
            <p:nvPr/>
          </p:nvSpPr>
          <p:spPr>
            <a:xfrm>
              <a:off x="11168012" y="6140450"/>
              <a:ext cx="478790" cy="443230"/>
            </a:xfrm>
            <a:custGeom>
              <a:avLst/>
              <a:gdLst/>
              <a:ahLst/>
              <a:cxnLst/>
              <a:rect l="l" t="t" r="r" b="b"/>
              <a:pathLst>
                <a:path w="478790" h="443229">
                  <a:moveTo>
                    <a:pt x="436346" y="347535"/>
                  </a:moveTo>
                  <a:lnTo>
                    <a:pt x="414934" y="348297"/>
                  </a:lnTo>
                  <a:lnTo>
                    <a:pt x="386753" y="375869"/>
                  </a:lnTo>
                  <a:lnTo>
                    <a:pt x="353555" y="396811"/>
                  </a:lnTo>
                  <a:lnTo>
                    <a:pt x="316318" y="410108"/>
                  </a:lnTo>
                  <a:lnTo>
                    <a:pt x="275971" y="414769"/>
                  </a:lnTo>
                  <a:lnTo>
                    <a:pt x="236435" y="410298"/>
                  </a:lnTo>
                  <a:lnTo>
                    <a:pt x="199847" y="397522"/>
                  </a:lnTo>
                  <a:lnTo>
                    <a:pt x="167106" y="377380"/>
                  </a:lnTo>
                  <a:lnTo>
                    <a:pt x="139128" y="350824"/>
                  </a:lnTo>
                  <a:lnTo>
                    <a:pt x="134099" y="350761"/>
                  </a:lnTo>
                  <a:lnTo>
                    <a:pt x="164109" y="381190"/>
                  </a:lnTo>
                  <a:lnTo>
                    <a:pt x="199821" y="404355"/>
                  </a:lnTo>
                  <a:lnTo>
                    <a:pt x="240144" y="419100"/>
                  </a:lnTo>
                  <a:lnTo>
                    <a:pt x="283972" y="424268"/>
                  </a:lnTo>
                  <a:lnTo>
                    <a:pt x="328790" y="418858"/>
                  </a:lnTo>
                  <a:lnTo>
                    <a:pt x="369912" y="403440"/>
                  </a:lnTo>
                  <a:lnTo>
                    <a:pt x="406158" y="379260"/>
                  </a:lnTo>
                  <a:lnTo>
                    <a:pt x="436346" y="347535"/>
                  </a:lnTo>
                  <a:close/>
                </a:path>
                <a:path w="478790" h="443229">
                  <a:moveTo>
                    <a:pt x="441921" y="346710"/>
                  </a:moveTo>
                  <a:lnTo>
                    <a:pt x="441134" y="346710"/>
                  </a:lnTo>
                  <a:lnTo>
                    <a:pt x="441134" y="347980"/>
                  </a:lnTo>
                  <a:lnTo>
                    <a:pt x="437146" y="347980"/>
                  </a:lnTo>
                  <a:lnTo>
                    <a:pt x="437146" y="438150"/>
                  </a:lnTo>
                  <a:lnTo>
                    <a:pt x="4762" y="438150"/>
                  </a:lnTo>
                  <a:lnTo>
                    <a:pt x="4762" y="347980"/>
                  </a:lnTo>
                  <a:lnTo>
                    <a:pt x="1892" y="347980"/>
                  </a:lnTo>
                  <a:lnTo>
                    <a:pt x="1892" y="346710"/>
                  </a:lnTo>
                  <a:lnTo>
                    <a:pt x="0" y="346710"/>
                  </a:lnTo>
                  <a:lnTo>
                    <a:pt x="0" y="347980"/>
                  </a:lnTo>
                  <a:lnTo>
                    <a:pt x="0" y="438150"/>
                  </a:lnTo>
                  <a:lnTo>
                    <a:pt x="0" y="443230"/>
                  </a:lnTo>
                  <a:lnTo>
                    <a:pt x="441921" y="443230"/>
                  </a:lnTo>
                  <a:lnTo>
                    <a:pt x="441921" y="438150"/>
                  </a:lnTo>
                  <a:lnTo>
                    <a:pt x="441921" y="347980"/>
                  </a:lnTo>
                  <a:lnTo>
                    <a:pt x="441921" y="346710"/>
                  </a:lnTo>
                  <a:close/>
                </a:path>
                <a:path w="478790" h="443229">
                  <a:moveTo>
                    <a:pt x="478739" y="220827"/>
                  </a:moveTo>
                  <a:lnTo>
                    <a:pt x="476719" y="191477"/>
                  </a:lnTo>
                  <a:lnTo>
                    <a:pt x="470865" y="163410"/>
                  </a:lnTo>
                  <a:lnTo>
                    <a:pt x="461454" y="136944"/>
                  </a:lnTo>
                  <a:lnTo>
                    <a:pt x="460349" y="134810"/>
                  </a:lnTo>
                  <a:lnTo>
                    <a:pt x="460349" y="220827"/>
                  </a:lnTo>
                  <a:lnTo>
                    <a:pt x="459600" y="238518"/>
                  </a:lnTo>
                  <a:lnTo>
                    <a:pt x="457365" y="255765"/>
                  </a:lnTo>
                  <a:lnTo>
                    <a:pt x="453732" y="272491"/>
                  </a:lnTo>
                  <a:lnTo>
                    <a:pt x="447763" y="291439"/>
                  </a:lnTo>
                  <a:lnTo>
                    <a:pt x="441921" y="305168"/>
                  </a:lnTo>
                  <a:lnTo>
                    <a:pt x="441921" y="136601"/>
                  </a:lnTo>
                  <a:lnTo>
                    <a:pt x="457365" y="185902"/>
                  </a:lnTo>
                  <a:lnTo>
                    <a:pt x="460349" y="220827"/>
                  </a:lnTo>
                  <a:lnTo>
                    <a:pt x="460349" y="134810"/>
                  </a:lnTo>
                  <a:lnTo>
                    <a:pt x="448767" y="112356"/>
                  </a:lnTo>
                  <a:lnTo>
                    <a:pt x="441921" y="101790"/>
                  </a:lnTo>
                  <a:lnTo>
                    <a:pt x="441782" y="101600"/>
                  </a:lnTo>
                  <a:lnTo>
                    <a:pt x="441921" y="101600"/>
                  </a:lnTo>
                  <a:lnTo>
                    <a:pt x="441921" y="95250"/>
                  </a:lnTo>
                  <a:lnTo>
                    <a:pt x="441921" y="5080"/>
                  </a:lnTo>
                  <a:lnTo>
                    <a:pt x="441921" y="0"/>
                  </a:lnTo>
                  <a:lnTo>
                    <a:pt x="441032" y="0"/>
                  </a:lnTo>
                  <a:lnTo>
                    <a:pt x="441032" y="307238"/>
                  </a:lnTo>
                  <a:lnTo>
                    <a:pt x="440410" y="308711"/>
                  </a:lnTo>
                  <a:lnTo>
                    <a:pt x="438111" y="313118"/>
                  </a:lnTo>
                  <a:lnTo>
                    <a:pt x="441032" y="307238"/>
                  </a:lnTo>
                  <a:lnTo>
                    <a:pt x="441032" y="0"/>
                  </a:lnTo>
                  <a:lnTo>
                    <a:pt x="439496" y="0"/>
                  </a:lnTo>
                  <a:lnTo>
                    <a:pt x="439496" y="95250"/>
                  </a:lnTo>
                  <a:lnTo>
                    <a:pt x="439496" y="98437"/>
                  </a:lnTo>
                  <a:lnTo>
                    <a:pt x="437197" y="95250"/>
                  </a:lnTo>
                  <a:lnTo>
                    <a:pt x="439496" y="95250"/>
                  </a:lnTo>
                  <a:lnTo>
                    <a:pt x="439496" y="0"/>
                  </a:lnTo>
                  <a:lnTo>
                    <a:pt x="12" y="0"/>
                  </a:lnTo>
                  <a:lnTo>
                    <a:pt x="12" y="5080"/>
                  </a:lnTo>
                  <a:lnTo>
                    <a:pt x="12" y="95250"/>
                  </a:lnTo>
                  <a:lnTo>
                    <a:pt x="12" y="101600"/>
                  </a:lnTo>
                  <a:lnTo>
                    <a:pt x="12" y="332740"/>
                  </a:lnTo>
                  <a:lnTo>
                    <a:pt x="4762" y="332740"/>
                  </a:lnTo>
                  <a:lnTo>
                    <a:pt x="4762" y="101600"/>
                  </a:lnTo>
                  <a:lnTo>
                    <a:pt x="4762" y="95250"/>
                  </a:lnTo>
                  <a:lnTo>
                    <a:pt x="4762" y="5080"/>
                  </a:lnTo>
                  <a:lnTo>
                    <a:pt x="437146" y="5080"/>
                  </a:lnTo>
                  <a:lnTo>
                    <a:pt x="437146" y="95173"/>
                  </a:lnTo>
                  <a:lnTo>
                    <a:pt x="406908" y="63042"/>
                  </a:lnTo>
                  <a:lnTo>
                    <a:pt x="370497" y="38531"/>
                  </a:lnTo>
                  <a:lnTo>
                    <a:pt x="329107" y="22885"/>
                  </a:lnTo>
                  <a:lnTo>
                    <a:pt x="283972" y="17399"/>
                  </a:lnTo>
                  <a:lnTo>
                    <a:pt x="239306" y="22771"/>
                  </a:lnTo>
                  <a:lnTo>
                    <a:pt x="198310" y="38074"/>
                  </a:lnTo>
                  <a:lnTo>
                    <a:pt x="162140" y="62090"/>
                  </a:lnTo>
                  <a:lnTo>
                    <a:pt x="131978" y="93599"/>
                  </a:lnTo>
                  <a:lnTo>
                    <a:pt x="108978" y="131368"/>
                  </a:lnTo>
                  <a:lnTo>
                    <a:pt x="94322" y="174180"/>
                  </a:lnTo>
                  <a:lnTo>
                    <a:pt x="89179" y="220827"/>
                  </a:lnTo>
                  <a:lnTo>
                    <a:pt x="91224" y="250418"/>
                  </a:lnTo>
                  <a:lnTo>
                    <a:pt x="97167" y="278676"/>
                  </a:lnTo>
                  <a:lnTo>
                    <a:pt x="106730" y="305320"/>
                  </a:lnTo>
                  <a:lnTo>
                    <a:pt x="119608" y="330047"/>
                  </a:lnTo>
                  <a:lnTo>
                    <a:pt x="123545" y="329984"/>
                  </a:lnTo>
                  <a:lnTo>
                    <a:pt x="110032" y="305498"/>
                  </a:lnTo>
                  <a:lnTo>
                    <a:pt x="99999" y="278930"/>
                  </a:lnTo>
                  <a:lnTo>
                    <a:pt x="93738" y="250596"/>
                  </a:lnTo>
                  <a:lnTo>
                    <a:pt x="91579" y="220827"/>
                  </a:lnTo>
                  <a:lnTo>
                    <a:pt x="98158" y="169278"/>
                  </a:lnTo>
                  <a:lnTo>
                    <a:pt x="116751" y="122948"/>
                  </a:lnTo>
                  <a:lnTo>
                    <a:pt x="145580" y="83693"/>
                  </a:lnTo>
                  <a:lnTo>
                    <a:pt x="182905" y="53378"/>
                  </a:lnTo>
                  <a:lnTo>
                    <a:pt x="226949" y="33820"/>
                  </a:lnTo>
                  <a:lnTo>
                    <a:pt x="275971" y="26898"/>
                  </a:lnTo>
                  <a:lnTo>
                    <a:pt x="325970" y="34112"/>
                  </a:lnTo>
                  <a:lnTo>
                    <a:pt x="370738" y="54444"/>
                  </a:lnTo>
                  <a:lnTo>
                    <a:pt x="408432" y="85940"/>
                  </a:lnTo>
                  <a:lnTo>
                    <a:pt x="437146" y="126606"/>
                  </a:lnTo>
                  <a:lnTo>
                    <a:pt x="437146" y="314972"/>
                  </a:lnTo>
                  <a:lnTo>
                    <a:pt x="433908" y="321183"/>
                  </a:lnTo>
                  <a:lnTo>
                    <a:pt x="430364" y="327101"/>
                  </a:lnTo>
                  <a:lnTo>
                    <a:pt x="426529" y="332803"/>
                  </a:lnTo>
                  <a:lnTo>
                    <a:pt x="446125" y="333552"/>
                  </a:lnTo>
                  <a:lnTo>
                    <a:pt x="448767" y="329311"/>
                  </a:lnTo>
                  <a:lnTo>
                    <a:pt x="461454" y="304723"/>
                  </a:lnTo>
                  <a:lnTo>
                    <a:pt x="470865" y="278244"/>
                  </a:lnTo>
                  <a:lnTo>
                    <a:pt x="476719" y="250190"/>
                  </a:lnTo>
                  <a:lnTo>
                    <a:pt x="478739" y="220827"/>
                  </a:lnTo>
                  <a:close/>
                </a:path>
              </a:pathLst>
            </a:custGeom>
            <a:solidFill>
              <a:srgbClr val="1A171C"/>
            </a:solidFill>
          </p:spPr>
          <p:txBody>
            <a:bodyPr wrap="square" lIns="0" tIns="0" rIns="0" bIns="0" rtlCol="0"/>
            <a:lstStyle/>
            <a:p>
              <a:endParaRPr/>
            </a:p>
          </p:txBody>
        </p:sp>
        <p:sp>
          <p:nvSpPr>
            <p:cNvPr id="11" name="object 11"/>
            <p:cNvSpPr/>
            <p:nvPr/>
          </p:nvSpPr>
          <p:spPr>
            <a:xfrm>
              <a:off x="11045310" y="6469716"/>
              <a:ext cx="685800" cy="22225"/>
            </a:xfrm>
            <a:custGeom>
              <a:avLst/>
              <a:gdLst/>
              <a:ahLst/>
              <a:cxnLst/>
              <a:rect l="l" t="t" r="r" b="b"/>
              <a:pathLst>
                <a:path w="685800" h="22225">
                  <a:moveTo>
                    <a:pt x="385441" y="94"/>
                  </a:moveTo>
                  <a:lnTo>
                    <a:pt x="318520" y="0"/>
                  </a:lnTo>
                  <a:lnTo>
                    <a:pt x="206812" y="1434"/>
                  </a:lnTo>
                  <a:lnTo>
                    <a:pt x="115470" y="4249"/>
                  </a:lnTo>
                  <a:lnTo>
                    <a:pt x="57735" y="7026"/>
                  </a:lnTo>
                  <a:lnTo>
                    <a:pt x="0" y="10957"/>
                  </a:lnTo>
                  <a:lnTo>
                    <a:pt x="28868" y="13101"/>
                  </a:lnTo>
                  <a:lnTo>
                    <a:pt x="122712" y="18004"/>
                  </a:lnTo>
                  <a:lnTo>
                    <a:pt x="192677" y="20252"/>
                  </a:lnTo>
                  <a:lnTo>
                    <a:pt x="282028" y="21786"/>
                  </a:lnTo>
                  <a:lnTo>
                    <a:pt x="342611" y="22107"/>
                  </a:lnTo>
                  <a:lnTo>
                    <a:pt x="385438" y="21983"/>
                  </a:lnTo>
                  <a:lnTo>
                    <a:pt x="428265" y="21560"/>
                  </a:lnTo>
                  <a:lnTo>
                    <a:pt x="471090" y="20830"/>
                  </a:lnTo>
                  <a:lnTo>
                    <a:pt x="571466" y="17769"/>
                  </a:lnTo>
                  <a:lnTo>
                    <a:pt x="628345" y="15005"/>
                  </a:lnTo>
                  <a:lnTo>
                    <a:pt x="685222" y="11102"/>
                  </a:lnTo>
                  <a:lnTo>
                    <a:pt x="656783" y="8976"/>
                  </a:lnTo>
                  <a:lnTo>
                    <a:pt x="513922" y="2355"/>
                  </a:lnTo>
                  <a:lnTo>
                    <a:pt x="471095" y="1288"/>
                  </a:lnTo>
                  <a:lnTo>
                    <a:pt x="428268" y="537"/>
                  </a:lnTo>
                  <a:lnTo>
                    <a:pt x="385441" y="94"/>
                  </a:lnTo>
                  <a:close/>
                </a:path>
              </a:pathLst>
            </a:custGeom>
            <a:solidFill>
              <a:srgbClr val="B10C1A"/>
            </a:solidFill>
          </p:spPr>
          <p:txBody>
            <a:bodyPr wrap="square" lIns="0" tIns="0" rIns="0" bIns="0" rtlCol="0"/>
            <a:lstStyle/>
            <a:p>
              <a:endParaRPr/>
            </a:p>
          </p:txBody>
        </p:sp>
        <p:sp>
          <p:nvSpPr>
            <p:cNvPr id="12" name="object 12"/>
            <p:cNvSpPr/>
            <p:nvPr/>
          </p:nvSpPr>
          <p:spPr>
            <a:xfrm>
              <a:off x="101999" y="6757834"/>
              <a:ext cx="11988165" cy="51435"/>
            </a:xfrm>
            <a:custGeom>
              <a:avLst/>
              <a:gdLst/>
              <a:ahLst/>
              <a:cxnLst/>
              <a:rect l="l" t="t" r="r" b="b"/>
              <a:pathLst>
                <a:path w="11988165" h="51434">
                  <a:moveTo>
                    <a:pt x="5993989" y="0"/>
                  </a:moveTo>
                  <a:lnTo>
                    <a:pt x="3617069" y="3638"/>
                  </a:lnTo>
                  <a:lnTo>
                    <a:pt x="1498497" y="13043"/>
                  </a:lnTo>
                  <a:lnTo>
                    <a:pt x="0" y="25476"/>
                  </a:lnTo>
                  <a:lnTo>
                    <a:pt x="103345" y="26618"/>
                  </a:lnTo>
                  <a:lnTo>
                    <a:pt x="1498497" y="37908"/>
                  </a:lnTo>
                  <a:lnTo>
                    <a:pt x="3203686" y="46070"/>
                  </a:lnTo>
                  <a:lnTo>
                    <a:pt x="5993989" y="50952"/>
                  </a:lnTo>
                  <a:lnTo>
                    <a:pt x="8422597" y="47289"/>
                  </a:lnTo>
                  <a:lnTo>
                    <a:pt x="10489501" y="37980"/>
                  </a:lnTo>
                  <a:lnTo>
                    <a:pt x="11987999" y="25476"/>
                  </a:lnTo>
                  <a:lnTo>
                    <a:pt x="11884654" y="24326"/>
                  </a:lnTo>
                  <a:lnTo>
                    <a:pt x="10489501" y="12971"/>
                  </a:lnTo>
                  <a:lnTo>
                    <a:pt x="8784299" y="4780"/>
                  </a:lnTo>
                  <a:lnTo>
                    <a:pt x="5993989" y="0"/>
                  </a:lnTo>
                  <a:close/>
                </a:path>
              </a:pathLst>
            </a:custGeom>
            <a:solidFill>
              <a:srgbClr val="B0171E"/>
            </a:solidFill>
          </p:spPr>
          <p:txBody>
            <a:bodyPr wrap="square" lIns="0" tIns="0" rIns="0" bIns="0" rtlCol="0"/>
            <a:lstStyle/>
            <a:p>
              <a:endParaRPr/>
            </a:p>
          </p:txBody>
        </p:sp>
        <p:sp>
          <p:nvSpPr>
            <p:cNvPr id="13" name="object 13"/>
            <p:cNvSpPr/>
            <p:nvPr/>
          </p:nvSpPr>
          <p:spPr>
            <a:xfrm>
              <a:off x="4597279" y="5304711"/>
              <a:ext cx="7330440" cy="17780"/>
            </a:xfrm>
            <a:custGeom>
              <a:avLst/>
              <a:gdLst/>
              <a:ahLst/>
              <a:cxnLst/>
              <a:rect l="l" t="t" r="r" b="b"/>
              <a:pathLst>
                <a:path w="7330440" h="17779">
                  <a:moveTo>
                    <a:pt x="0" y="0"/>
                  </a:moveTo>
                  <a:lnTo>
                    <a:pt x="7330427" y="17205"/>
                  </a:lnTo>
                </a:path>
              </a:pathLst>
            </a:custGeom>
            <a:ln w="6350">
              <a:solidFill>
                <a:srgbClr val="AE1F24"/>
              </a:solidFill>
            </a:ln>
          </p:spPr>
          <p:txBody>
            <a:bodyPr wrap="square" lIns="0" tIns="0" rIns="0" bIns="0" rtlCol="0"/>
            <a:lstStyle/>
            <a:p>
              <a:endParaRPr/>
            </a:p>
          </p:txBody>
        </p:sp>
      </p:grpSp>
      <p:sp>
        <p:nvSpPr>
          <p:cNvPr id="14" name="object 14"/>
          <p:cNvSpPr txBox="1"/>
          <p:nvPr/>
        </p:nvSpPr>
        <p:spPr>
          <a:xfrm>
            <a:off x="8942709" y="1889252"/>
            <a:ext cx="2078989" cy="299720"/>
          </a:xfrm>
          <a:prstGeom prst="rect">
            <a:avLst/>
          </a:prstGeom>
        </p:spPr>
        <p:txBody>
          <a:bodyPr vert="horz" wrap="square" lIns="0" tIns="12700" rIns="0" bIns="0" rtlCol="0">
            <a:spAutoFit/>
          </a:bodyPr>
          <a:lstStyle/>
          <a:p>
            <a:pPr marL="12700">
              <a:lnSpc>
                <a:spcPct val="100000"/>
              </a:lnSpc>
              <a:spcBef>
                <a:spcPts val="100"/>
              </a:spcBef>
            </a:pPr>
            <a:r>
              <a:rPr sz="1800" b="1" spc="-25" dirty="0">
                <a:latin typeface="Arial"/>
                <a:cs typeface="Arial"/>
              </a:rPr>
              <a:t>RATING</a:t>
            </a:r>
            <a:r>
              <a:rPr sz="1800" b="1" spc="-95" dirty="0">
                <a:latin typeface="Arial"/>
                <a:cs typeface="Arial"/>
              </a:rPr>
              <a:t> </a:t>
            </a:r>
            <a:r>
              <a:rPr sz="1800" b="1" spc="-5" dirty="0">
                <a:latin typeface="Arial"/>
                <a:cs typeface="Arial"/>
              </a:rPr>
              <a:t>APP</a:t>
            </a:r>
            <a:r>
              <a:rPr sz="1800" b="1" spc="-60" dirty="0">
                <a:latin typeface="Arial"/>
                <a:cs typeface="Arial"/>
              </a:rPr>
              <a:t> </a:t>
            </a:r>
            <a:r>
              <a:rPr sz="1800" b="1" spc="-5" dirty="0">
                <a:latin typeface="Arial"/>
                <a:cs typeface="Arial"/>
              </a:rPr>
              <a:t>CIEID</a:t>
            </a:r>
            <a:endParaRPr sz="1800">
              <a:latin typeface="Arial"/>
              <a:cs typeface="Arial"/>
            </a:endParaRPr>
          </a:p>
        </p:txBody>
      </p:sp>
      <p:sp>
        <p:nvSpPr>
          <p:cNvPr id="15" name="object 15"/>
          <p:cNvSpPr txBox="1"/>
          <p:nvPr/>
        </p:nvSpPr>
        <p:spPr>
          <a:xfrm>
            <a:off x="6456676" y="1499108"/>
            <a:ext cx="1883410" cy="1031240"/>
          </a:xfrm>
          <a:prstGeom prst="rect">
            <a:avLst/>
          </a:prstGeom>
        </p:spPr>
        <p:txBody>
          <a:bodyPr vert="horz" wrap="square" lIns="0" tIns="12700" rIns="0" bIns="0" rtlCol="0">
            <a:spAutoFit/>
          </a:bodyPr>
          <a:lstStyle/>
          <a:p>
            <a:pPr marL="12700">
              <a:lnSpc>
                <a:spcPct val="100000"/>
              </a:lnSpc>
              <a:spcBef>
                <a:spcPts val="100"/>
              </a:spcBef>
            </a:pPr>
            <a:r>
              <a:rPr sz="6600" b="1" dirty="0">
                <a:solidFill>
                  <a:srgbClr val="70AD47"/>
                </a:solidFill>
                <a:latin typeface="Arial"/>
                <a:cs typeface="Arial"/>
              </a:rPr>
              <a:t>4,4</a:t>
            </a:r>
            <a:r>
              <a:rPr sz="6600" b="1" spc="-70" dirty="0">
                <a:solidFill>
                  <a:srgbClr val="70AD47"/>
                </a:solidFill>
                <a:latin typeface="Arial"/>
                <a:cs typeface="Arial"/>
              </a:rPr>
              <a:t> </a:t>
            </a:r>
            <a:r>
              <a:rPr sz="1800" b="1" spc="-5" dirty="0">
                <a:solidFill>
                  <a:srgbClr val="70AD47"/>
                </a:solidFill>
                <a:latin typeface="Arial"/>
                <a:cs typeface="Arial"/>
              </a:rPr>
              <a:t>su</a:t>
            </a:r>
            <a:r>
              <a:rPr sz="1800" b="1" spc="-20" dirty="0">
                <a:solidFill>
                  <a:srgbClr val="70AD47"/>
                </a:solidFill>
                <a:latin typeface="Arial"/>
                <a:cs typeface="Arial"/>
              </a:rPr>
              <a:t> </a:t>
            </a:r>
            <a:r>
              <a:rPr sz="1800" b="1" dirty="0">
                <a:solidFill>
                  <a:srgbClr val="70AD47"/>
                </a:solidFill>
                <a:latin typeface="Arial"/>
                <a:cs typeface="Arial"/>
              </a:rPr>
              <a:t>5</a:t>
            </a:r>
            <a:endParaRPr sz="1800">
              <a:latin typeface="Arial"/>
              <a:cs typeface="Arial"/>
            </a:endParaRPr>
          </a:p>
        </p:txBody>
      </p:sp>
      <p:sp>
        <p:nvSpPr>
          <p:cNvPr id="16" name="object 16"/>
          <p:cNvSpPr txBox="1">
            <a:spLocks noGrp="1"/>
          </p:cNvSpPr>
          <p:nvPr>
            <p:ph type="title"/>
          </p:nvPr>
        </p:nvSpPr>
        <p:spPr>
          <a:xfrm>
            <a:off x="4363039" y="1493011"/>
            <a:ext cx="1192530" cy="1031240"/>
          </a:xfrm>
          <a:prstGeom prst="rect">
            <a:avLst/>
          </a:prstGeom>
        </p:spPr>
        <p:txBody>
          <a:bodyPr vert="horz" wrap="square" lIns="0" tIns="12700" rIns="0" bIns="0" rtlCol="0">
            <a:spAutoFit/>
          </a:bodyPr>
          <a:lstStyle/>
          <a:p>
            <a:pPr marL="12700">
              <a:lnSpc>
                <a:spcPct val="100000"/>
              </a:lnSpc>
              <a:spcBef>
                <a:spcPts val="100"/>
              </a:spcBef>
            </a:pPr>
            <a:r>
              <a:rPr sz="6600" dirty="0">
                <a:solidFill>
                  <a:srgbClr val="C00000"/>
                </a:solidFill>
                <a:latin typeface="Arial"/>
                <a:cs typeface="Arial"/>
              </a:rPr>
              <a:t>3,1</a:t>
            </a:r>
            <a:endParaRPr sz="6600">
              <a:latin typeface="Arial"/>
              <a:cs typeface="Arial"/>
            </a:endParaRPr>
          </a:p>
        </p:txBody>
      </p:sp>
      <p:grpSp>
        <p:nvGrpSpPr>
          <p:cNvPr id="17" name="object 17"/>
          <p:cNvGrpSpPr/>
          <p:nvPr/>
        </p:nvGrpSpPr>
        <p:grpSpPr>
          <a:xfrm>
            <a:off x="4359292" y="1744117"/>
            <a:ext cx="7593965" cy="3177540"/>
            <a:chOff x="4359292" y="1744117"/>
            <a:chExt cx="7593965" cy="3177540"/>
          </a:xfrm>
        </p:grpSpPr>
        <p:sp>
          <p:nvSpPr>
            <p:cNvPr id="18" name="object 18"/>
            <p:cNvSpPr/>
            <p:nvPr/>
          </p:nvSpPr>
          <p:spPr>
            <a:xfrm>
              <a:off x="4359292" y="2570414"/>
              <a:ext cx="7593965" cy="0"/>
            </a:xfrm>
            <a:custGeom>
              <a:avLst/>
              <a:gdLst/>
              <a:ahLst/>
              <a:cxnLst/>
              <a:rect l="l" t="t" r="r" b="b"/>
              <a:pathLst>
                <a:path w="7593965">
                  <a:moveTo>
                    <a:pt x="0" y="0"/>
                  </a:moveTo>
                  <a:lnTo>
                    <a:pt x="7593814" y="1"/>
                  </a:lnTo>
                </a:path>
              </a:pathLst>
            </a:custGeom>
            <a:ln w="6350">
              <a:solidFill>
                <a:srgbClr val="AE1F24"/>
              </a:solidFill>
            </a:ln>
          </p:spPr>
          <p:txBody>
            <a:bodyPr wrap="square" lIns="0" tIns="0" rIns="0" bIns="0" rtlCol="0"/>
            <a:lstStyle/>
            <a:p>
              <a:endParaRPr/>
            </a:p>
          </p:txBody>
        </p:sp>
        <p:sp>
          <p:nvSpPr>
            <p:cNvPr id="19" name="object 19"/>
            <p:cNvSpPr/>
            <p:nvPr/>
          </p:nvSpPr>
          <p:spPr>
            <a:xfrm>
              <a:off x="6112211" y="1744117"/>
              <a:ext cx="0" cy="699135"/>
            </a:xfrm>
            <a:custGeom>
              <a:avLst/>
              <a:gdLst/>
              <a:ahLst/>
              <a:cxnLst/>
              <a:rect l="l" t="t" r="r" b="b"/>
              <a:pathLst>
                <a:path h="699135">
                  <a:moveTo>
                    <a:pt x="0" y="0"/>
                  </a:moveTo>
                  <a:lnTo>
                    <a:pt x="1" y="698651"/>
                  </a:lnTo>
                </a:path>
              </a:pathLst>
            </a:custGeom>
            <a:ln w="6350">
              <a:solidFill>
                <a:srgbClr val="AFABAB"/>
              </a:solidFill>
            </a:ln>
          </p:spPr>
          <p:txBody>
            <a:bodyPr wrap="square" lIns="0" tIns="0" rIns="0" bIns="0" rtlCol="0"/>
            <a:lstStyle/>
            <a:p>
              <a:endParaRPr/>
            </a:p>
          </p:txBody>
        </p:sp>
        <p:sp>
          <p:nvSpPr>
            <p:cNvPr id="20" name="object 20"/>
            <p:cNvSpPr/>
            <p:nvPr/>
          </p:nvSpPr>
          <p:spPr>
            <a:xfrm>
              <a:off x="6112211" y="2926243"/>
              <a:ext cx="0" cy="699135"/>
            </a:xfrm>
            <a:custGeom>
              <a:avLst/>
              <a:gdLst/>
              <a:ahLst/>
              <a:cxnLst/>
              <a:rect l="l" t="t" r="r" b="b"/>
              <a:pathLst>
                <a:path h="699135">
                  <a:moveTo>
                    <a:pt x="0" y="0"/>
                  </a:moveTo>
                  <a:lnTo>
                    <a:pt x="1" y="698651"/>
                  </a:lnTo>
                </a:path>
              </a:pathLst>
            </a:custGeom>
            <a:ln w="6350">
              <a:solidFill>
                <a:srgbClr val="AFABAB"/>
              </a:solidFill>
            </a:ln>
          </p:spPr>
          <p:txBody>
            <a:bodyPr wrap="square" lIns="0" tIns="0" rIns="0" bIns="0" rtlCol="0"/>
            <a:lstStyle/>
            <a:p>
              <a:endParaRPr/>
            </a:p>
          </p:txBody>
        </p:sp>
        <p:sp>
          <p:nvSpPr>
            <p:cNvPr id="21" name="object 21"/>
            <p:cNvSpPr/>
            <p:nvPr/>
          </p:nvSpPr>
          <p:spPr>
            <a:xfrm>
              <a:off x="6112211" y="4222824"/>
              <a:ext cx="0" cy="699135"/>
            </a:xfrm>
            <a:custGeom>
              <a:avLst/>
              <a:gdLst/>
              <a:ahLst/>
              <a:cxnLst/>
              <a:rect l="l" t="t" r="r" b="b"/>
              <a:pathLst>
                <a:path h="699135">
                  <a:moveTo>
                    <a:pt x="0" y="0"/>
                  </a:moveTo>
                  <a:lnTo>
                    <a:pt x="1" y="698651"/>
                  </a:lnTo>
                </a:path>
              </a:pathLst>
            </a:custGeom>
            <a:ln w="6350">
              <a:solidFill>
                <a:srgbClr val="AFABAB"/>
              </a:solidFill>
            </a:ln>
          </p:spPr>
          <p:txBody>
            <a:bodyPr wrap="square" lIns="0" tIns="0" rIns="0" bIns="0" rtlCol="0"/>
            <a:lstStyle/>
            <a:p>
              <a:endParaRPr/>
            </a:p>
          </p:txBody>
        </p:sp>
      </p:grpSp>
      <p:sp>
        <p:nvSpPr>
          <p:cNvPr id="22" name="object 22"/>
          <p:cNvSpPr txBox="1"/>
          <p:nvPr/>
        </p:nvSpPr>
        <p:spPr>
          <a:xfrm>
            <a:off x="8796751" y="2562859"/>
            <a:ext cx="3289300" cy="1125855"/>
          </a:xfrm>
          <a:prstGeom prst="rect">
            <a:avLst/>
          </a:prstGeom>
        </p:spPr>
        <p:txBody>
          <a:bodyPr vert="horz" wrap="square" lIns="0" tIns="12700" rIns="0" bIns="0" rtlCol="0">
            <a:spAutoFit/>
          </a:bodyPr>
          <a:lstStyle/>
          <a:p>
            <a:pPr marL="12700">
              <a:lnSpc>
                <a:spcPct val="100000"/>
              </a:lnSpc>
              <a:spcBef>
                <a:spcPts val="100"/>
              </a:spcBef>
            </a:pPr>
            <a:r>
              <a:rPr sz="3600" b="1" spc="-5" dirty="0">
                <a:solidFill>
                  <a:srgbClr val="70AD47"/>
                </a:solidFill>
                <a:latin typeface="Arial"/>
                <a:cs typeface="Arial"/>
              </a:rPr>
              <a:t>&gt;80%</a:t>
            </a:r>
            <a:r>
              <a:rPr sz="3600" b="1" spc="-50" dirty="0">
                <a:solidFill>
                  <a:srgbClr val="70AD47"/>
                </a:solidFill>
                <a:latin typeface="Arial"/>
                <a:cs typeface="Arial"/>
              </a:rPr>
              <a:t> </a:t>
            </a:r>
            <a:r>
              <a:rPr sz="2000" b="1" spc="-50" dirty="0">
                <a:solidFill>
                  <a:srgbClr val="70AD47"/>
                </a:solidFill>
                <a:latin typeface="Arial"/>
                <a:cs typeface="Arial"/>
              </a:rPr>
              <a:t>YoY</a:t>
            </a:r>
            <a:endParaRPr sz="2000">
              <a:latin typeface="Arial"/>
              <a:cs typeface="Arial"/>
            </a:endParaRPr>
          </a:p>
          <a:p>
            <a:pPr marL="12700" marR="5080">
              <a:lnSpc>
                <a:spcPts val="2110"/>
              </a:lnSpc>
              <a:spcBef>
                <a:spcPts val="185"/>
              </a:spcBef>
            </a:pPr>
            <a:r>
              <a:rPr sz="1800" b="1" spc="-5" dirty="0">
                <a:latin typeface="Arial"/>
                <a:cs typeface="Arial"/>
              </a:rPr>
              <a:t>ACCESSI</a:t>
            </a:r>
            <a:r>
              <a:rPr sz="1800" b="1" spc="-15" dirty="0">
                <a:latin typeface="Arial"/>
                <a:cs typeface="Arial"/>
              </a:rPr>
              <a:t> </a:t>
            </a:r>
            <a:r>
              <a:rPr sz="1800" b="1" spc="-5" dirty="0">
                <a:latin typeface="Arial"/>
                <a:cs typeface="Arial"/>
              </a:rPr>
              <a:t>CON</a:t>
            </a:r>
            <a:r>
              <a:rPr sz="1800" b="1" spc="-15" dirty="0">
                <a:latin typeface="Arial"/>
                <a:cs typeface="Arial"/>
              </a:rPr>
              <a:t> </a:t>
            </a:r>
            <a:r>
              <a:rPr sz="1800" b="1" dirty="0">
                <a:latin typeface="Arial"/>
                <a:cs typeface="Arial"/>
              </a:rPr>
              <a:t>CIE</a:t>
            </a:r>
            <a:r>
              <a:rPr sz="1800" b="1" spc="-80" dirty="0">
                <a:latin typeface="Arial"/>
                <a:cs typeface="Arial"/>
              </a:rPr>
              <a:t> </a:t>
            </a:r>
            <a:r>
              <a:rPr sz="1800" b="1" spc="-5" dirty="0">
                <a:latin typeface="Arial"/>
                <a:cs typeface="Arial"/>
              </a:rPr>
              <a:t>AI</a:t>
            </a:r>
            <a:r>
              <a:rPr sz="1800" b="1" spc="-10" dirty="0">
                <a:latin typeface="Arial"/>
                <a:cs typeface="Arial"/>
              </a:rPr>
              <a:t> SERVIZI </a:t>
            </a:r>
            <a:r>
              <a:rPr sz="1800" b="1" spc="-484" dirty="0">
                <a:latin typeface="Arial"/>
                <a:cs typeface="Arial"/>
              </a:rPr>
              <a:t> </a:t>
            </a:r>
            <a:r>
              <a:rPr sz="1800" b="1" spc="-5" dirty="0">
                <a:latin typeface="Arial"/>
                <a:cs typeface="Arial"/>
              </a:rPr>
              <a:t>ONLINE</a:t>
            </a:r>
            <a:endParaRPr sz="1800">
              <a:latin typeface="Arial"/>
              <a:cs typeface="Arial"/>
            </a:endParaRPr>
          </a:p>
        </p:txBody>
      </p:sp>
      <p:sp>
        <p:nvSpPr>
          <p:cNvPr id="23" name="object 23"/>
          <p:cNvSpPr txBox="1"/>
          <p:nvPr/>
        </p:nvSpPr>
        <p:spPr>
          <a:xfrm>
            <a:off x="8796752" y="4370323"/>
            <a:ext cx="2598420" cy="565150"/>
          </a:xfrm>
          <a:prstGeom prst="rect">
            <a:avLst/>
          </a:prstGeom>
        </p:spPr>
        <p:txBody>
          <a:bodyPr vert="horz" wrap="square" lIns="0" tIns="28575" rIns="0" bIns="0" rtlCol="0">
            <a:spAutoFit/>
          </a:bodyPr>
          <a:lstStyle/>
          <a:p>
            <a:pPr marL="12700" marR="5080">
              <a:lnSpc>
                <a:spcPts val="2090"/>
              </a:lnSpc>
              <a:spcBef>
                <a:spcPts val="225"/>
              </a:spcBef>
            </a:pPr>
            <a:r>
              <a:rPr sz="1800" b="1" spc="-5" dirty="0">
                <a:latin typeface="Arial"/>
                <a:cs typeface="Arial"/>
              </a:rPr>
              <a:t>INS</a:t>
            </a:r>
            <a:r>
              <a:rPr sz="1800" b="1" spc="-135" dirty="0">
                <a:latin typeface="Arial"/>
                <a:cs typeface="Arial"/>
              </a:rPr>
              <a:t>T</a:t>
            </a:r>
            <a:r>
              <a:rPr sz="1800" b="1" spc="-5" dirty="0">
                <a:latin typeface="Arial"/>
                <a:cs typeface="Arial"/>
              </a:rPr>
              <a:t>ALLAZION</a:t>
            </a:r>
            <a:r>
              <a:rPr sz="1800" b="1" dirty="0">
                <a:latin typeface="Arial"/>
                <a:cs typeface="Arial"/>
              </a:rPr>
              <a:t>I</a:t>
            </a:r>
            <a:r>
              <a:rPr sz="1800" b="1" spc="-70" dirty="0">
                <a:latin typeface="Arial"/>
                <a:cs typeface="Arial"/>
              </a:rPr>
              <a:t> </a:t>
            </a:r>
            <a:r>
              <a:rPr sz="1800" b="1" spc="-135" dirty="0">
                <a:latin typeface="Arial"/>
                <a:cs typeface="Arial"/>
              </a:rPr>
              <a:t>A</a:t>
            </a:r>
            <a:r>
              <a:rPr sz="1800" b="1" dirty="0">
                <a:latin typeface="Arial"/>
                <a:cs typeface="Arial"/>
              </a:rPr>
              <a:t>TTIVE  </a:t>
            </a:r>
            <a:r>
              <a:rPr sz="1800" b="1" spc="-5" dirty="0">
                <a:latin typeface="Arial"/>
                <a:cs typeface="Arial"/>
              </a:rPr>
              <a:t>APP</a:t>
            </a:r>
            <a:endParaRPr sz="1800">
              <a:latin typeface="Arial"/>
              <a:cs typeface="Arial"/>
            </a:endParaRPr>
          </a:p>
        </p:txBody>
      </p:sp>
      <p:sp>
        <p:nvSpPr>
          <p:cNvPr id="24" name="object 24"/>
          <p:cNvSpPr txBox="1"/>
          <p:nvPr/>
        </p:nvSpPr>
        <p:spPr>
          <a:xfrm>
            <a:off x="4321574" y="2764027"/>
            <a:ext cx="1500505" cy="1031240"/>
          </a:xfrm>
          <a:prstGeom prst="rect">
            <a:avLst/>
          </a:prstGeom>
        </p:spPr>
        <p:txBody>
          <a:bodyPr vert="horz" wrap="square" lIns="0" tIns="12700" rIns="0" bIns="0" rtlCol="0">
            <a:spAutoFit/>
          </a:bodyPr>
          <a:lstStyle/>
          <a:p>
            <a:pPr marL="12700">
              <a:lnSpc>
                <a:spcPct val="100000"/>
              </a:lnSpc>
              <a:spcBef>
                <a:spcPts val="100"/>
              </a:spcBef>
            </a:pPr>
            <a:r>
              <a:rPr sz="6600" b="1" dirty="0">
                <a:solidFill>
                  <a:srgbClr val="C00000"/>
                </a:solidFill>
                <a:latin typeface="Arial"/>
                <a:cs typeface="Arial"/>
              </a:rPr>
              <a:t>13</a:t>
            </a:r>
            <a:r>
              <a:rPr sz="2400" b="1" dirty="0">
                <a:solidFill>
                  <a:srgbClr val="C00000"/>
                </a:solidFill>
                <a:latin typeface="Arial"/>
                <a:cs typeface="Arial"/>
              </a:rPr>
              <a:t>m</a:t>
            </a:r>
            <a:r>
              <a:rPr sz="2400" b="1" spc="-10" dirty="0">
                <a:solidFill>
                  <a:srgbClr val="C00000"/>
                </a:solidFill>
                <a:latin typeface="Arial"/>
                <a:cs typeface="Arial"/>
              </a:rPr>
              <a:t>l</a:t>
            </a:r>
            <a:r>
              <a:rPr sz="2400" b="1" dirty="0">
                <a:solidFill>
                  <a:srgbClr val="C00000"/>
                </a:solidFill>
                <a:latin typeface="Arial"/>
                <a:cs typeface="Arial"/>
              </a:rPr>
              <a:t>n</a:t>
            </a:r>
            <a:endParaRPr sz="2400">
              <a:latin typeface="Arial"/>
              <a:cs typeface="Arial"/>
            </a:endParaRPr>
          </a:p>
        </p:txBody>
      </p:sp>
      <p:sp>
        <p:nvSpPr>
          <p:cNvPr id="25" name="object 25"/>
          <p:cNvSpPr txBox="1"/>
          <p:nvPr/>
        </p:nvSpPr>
        <p:spPr>
          <a:xfrm>
            <a:off x="6465662" y="2764027"/>
            <a:ext cx="1500505" cy="1031240"/>
          </a:xfrm>
          <a:prstGeom prst="rect">
            <a:avLst/>
          </a:prstGeom>
        </p:spPr>
        <p:txBody>
          <a:bodyPr vert="horz" wrap="square" lIns="0" tIns="12700" rIns="0" bIns="0" rtlCol="0">
            <a:spAutoFit/>
          </a:bodyPr>
          <a:lstStyle/>
          <a:p>
            <a:pPr marL="12700">
              <a:lnSpc>
                <a:spcPct val="100000"/>
              </a:lnSpc>
              <a:spcBef>
                <a:spcPts val="100"/>
              </a:spcBef>
            </a:pPr>
            <a:r>
              <a:rPr sz="6600" b="1" dirty="0">
                <a:solidFill>
                  <a:srgbClr val="70AD47"/>
                </a:solidFill>
                <a:latin typeface="Arial"/>
                <a:cs typeface="Arial"/>
              </a:rPr>
              <a:t>24</a:t>
            </a:r>
            <a:r>
              <a:rPr sz="2400" b="1" dirty="0">
                <a:solidFill>
                  <a:srgbClr val="70AD47"/>
                </a:solidFill>
                <a:latin typeface="Arial"/>
                <a:cs typeface="Arial"/>
              </a:rPr>
              <a:t>m</a:t>
            </a:r>
            <a:r>
              <a:rPr sz="2400" b="1" spc="-10" dirty="0">
                <a:solidFill>
                  <a:srgbClr val="70AD47"/>
                </a:solidFill>
                <a:latin typeface="Arial"/>
                <a:cs typeface="Arial"/>
              </a:rPr>
              <a:t>l</a:t>
            </a:r>
            <a:r>
              <a:rPr sz="2400" b="1" dirty="0">
                <a:solidFill>
                  <a:srgbClr val="70AD47"/>
                </a:solidFill>
                <a:latin typeface="Arial"/>
                <a:cs typeface="Arial"/>
              </a:rPr>
              <a:t>n</a:t>
            </a:r>
            <a:endParaRPr sz="2400">
              <a:latin typeface="Arial"/>
              <a:cs typeface="Arial"/>
            </a:endParaRPr>
          </a:p>
        </p:txBody>
      </p:sp>
      <p:sp>
        <p:nvSpPr>
          <p:cNvPr id="26" name="object 26"/>
          <p:cNvSpPr txBox="1"/>
          <p:nvPr/>
        </p:nvSpPr>
        <p:spPr>
          <a:xfrm>
            <a:off x="4223148" y="4111244"/>
            <a:ext cx="1598930" cy="1031240"/>
          </a:xfrm>
          <a:prstGeom prst="rect">
            <a:avLst/>
          </a:prstGeom>
        </p:spPr>
        <p:txBody>
          <a:bodyPr vert="horz" wrap="square" lIns="0" tIns="12700" rIns="0" bIns="0" rtlCol="0">
            <a:spAutoFit/>
          </a:bodyPr>
          <a:lstStyle/>
          <a:p>
            <a:pPr marL="12700">
              <a:lnSpc>
                <a:spcPct val="100000"/>
              </a:lnSpc>
              <a:spcBef>
                <a:spcPts val="100"/>
              </a:spcBef>
            </a:pPr>
            <a:r>
              <a:rPr sz="6600" b="1" dirty="0">
                <a:solidFill>
                  <a:srgbClr val="C00000"/>
                </a:solidFill>
                <a:latin typeface="Arial"/>
                <a:cs typeface="Arial"/>
              </a:rPr>
              <a:t>2,4</a:t>
            </a:r>
            <a:r>
              <a:rPr sz="1800" b="1" spc="-5" dirty="0">
                <a:solidFill>
                  <a:srgbClr val="C00000"/>
                </a:solidFill>
                <a:latin typeface="Arial"/>
                <a:cs typeface="Arial"/>
              </a:rPr>
              <a:t>mln</a:t>
            </a:r>
            <a:endParaRPr sz="1800">
              <a:latin typeface="Arial"/>
              <a:cs typeface="Arial"/>
            </a:endParaRPr>
          </a:p>
        </p:txBody>
      </p:sp>
      <p:sp>
        <p:nvSpPr>
          <p:cNvPr id="27" name="object 27"/>
          <p:cNvSpPr txBox="1"/>
          <p:nvPr/>
        </p:nvSpPr>
        <p:spPr>
          <a:xfrm>
            <a:off x="6367238" y="4111244"/>
            <a:ext cx="1598930" cy="1031240"/>
          </a:xfrm>
          <a:prstGeom prst="rect">
            <a:avLst/>
          </a:prstGeom>
        </p:spPr>
        <p:txBody>
          <a:bodyPr vert="horz" wrap="square" lIns="0" tIns="12700" rIns="0" bIns="0" rtlCol="0">
            <a:spAutoFit/>
          </a:bodyPr>
          <a:lstStyle/>
          <a:p>
            <a:pPr marL="12700">
              <a:lnSpc>
                <a:spcPct val="100000"/>
              </a:lnSpc>
              <a:spcBef>
                <a:spcPts val="100"/>
              </a:spcBef>
            </a:pPr>
            <a:r>
              <a:rPr sz="6600" b="1" dirty="0">
                <a:solidFill>
                  <a:srgbClr val="70AD47"/>
                </a:solidFill>
                <a:latin typeface="Arial"/>
                <a:cs typeface="Arial"/>
              </a:rPr>
              <a:t>4,2</a:t>
            </a:r>
            <a:r>
              <a:rPr sz="1800" b="1" spc="-5" dirty="0">
                <a:solidFill>
                  <a:srgbClr val="70AD47"/>
                </a:solidFill>
                <a:latin typeface="Arial"/>
                <a:cs typeface="Arial"/>
              </a:rPr>
              <a:t>mln</a:t>
            </a:r>
            <a:endParaRPr sz="1800">
              <a:latin typeface="Arial"/>
              <a:cs typeface="Arial"/>
            </a:endParaRPr>
          </a:p>
        </p:txBody>
      </p:sp>
      <p:sp>
        <p:nvSpPr>
          <p:cNvPr id="28" name="object 28"/>
          <p:cNvSpPr txBox="1"/>
          <p:nvPr/>
        </p:nvSpPr>
        <p:spPr>
          <a:xfrm>
            <a:off x="4206394" y="1051052"/>
            <a:ext cx="1550035"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C000"/>
                </a:solidFill>
                <a:latin typeface="Arial"/>
                <a:cs typeface="Arial"/>
              </a:rPr>
              <a:t>YtD</a:t>
            </a:r>
            <a:r>
              <a:rPr sz="1800" b="1" spc="-40" dirty="0">
                <a:solidFill>
                  <a:srgbClr val="FFC000"/>
                </a:solidFill>
                <a:latin typeface="Arial"/>
                <a:cs typeface="Arial"/>
              </a:rPr>
              <a:t> </a:t>
            </a:r>
            <a:r>
              <a:rPr sz="1800" b="1" spc="-5" dirty="0">
                <a:solidFill>
                  <a:srgbClr val="FFC000"/>
                </a:solidFill>
                <a:latin typeface="Arial"/>
                <a:cs typeface="Arial"/>
              </a:rPr>
              <a:t>Sett.</a:t>
            </a:r>
            <a:r>
              <a:rPr sz="1800" b="1" spc="-40" dirty="0">
                <a:solidFill>
                  <a:srgbClr val="FFC000"/>
                </a:solidFill>
                <a:latin typeface="Arial"/>
                <a:cs typeface="Arial"/>
              </a:rPr>
              <a:t> </a:t>
            </a:r>
            <a:r>
              <a:rPr sz="1800" b="1" spc="-5" dirty="0">
                <a:solidFill>
                  <a:srgbClr val="FFC000"/>
                </a:solidFill>
                <a:latin typeface="Arial"/>
                <a:cs typeface="Arial"/>
              </a:rPr>
              <a:t>2022</a:t>
            </a:r>
            <a:endParaRPr sz="1800">
              <a:latin typeface="Arial"/>
              <a:cs typeface="Arial"/>
            </a:endParaRPr>
          </a:p>
        </p:txBody>
      </p:sp>
      <p:sp>
        <p:nvSpPr>
          <p:cNvPr id="29" name="object 29"/>
          <p:cNvSpPr txBox="1"/>
          <p:nvPr/>
        </p:nvSpPr>
        <p:spPr>
          <a:xfrm>
            <a:off x="6576379" y="1051052"/>
            <a:ext cx="1550035"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C000"/>
                </a:solidFill>
                <a:latin typeface="Arial"/>
                <a:cs typeface="Arial"/>
              </a:rPr>
              <a:t>YtD</a:t>
            </a:r>
            <a:r>
              <a:rPr sz="1800" b="1" spc="-40" dirty="0">
                <a:solidFill>
                  <a:srgbClr val="FFC000"/>
                </a:solidFill>
                <a:latin typeface="Arial"/>
                <a:cs typeface="Arial"/>
              </a:rPr>
              <a:t> </a:t>
            </a:r>
            <a:r>
              <a:rPr sz="1800" b="1" spc="-5" dirty="0">
                <a:solidFill>
                  <a:srgbClr val="FFC000"/>
                </a:solidFill>
                <a:latin typeface="Arial"/>
                <a:cs typeface="Arial"/>
              </a:rPr>
              <a:t>Sett.</a:t>
            </a:r>
            <a:r>
              <a:rPr sz="1800" b="1" spc="-40" dirty="0">
                <a:solidFill>
                  <a:srgbClr val="FFC000"/>
                </a:solidFill>
                <a:latin typeface="Arial"/>
                <a:cs typeface="Arial"/>
              </a:rPr>
              <a:t> </a:t>
            </a:r>
            <a:r>
              <a:rPr sz="1800" b="1" spc="-5" dirty="0">
                <a:solidFill>
                  <a:srgbClr val="FFC000"/>
                </a:solidFill>
                <a:latin typeface="Arial"/>
                <a:cs typeface="Arial"/>
              </a:rPr>
              <a:t>2023</a:t>
            </a:r>
            <a:endParaRPr sz="1800">
              <a:latin typeface="Arial"/>
              <a:cs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699890" y="2466464"/>
            <a:ext cx="2331082" cy="1479657"/>
          </a:xfrm>
          <a:prstGeom prst="rect">
            <a:avLst/>
          </a:prstGeom>
        </p:spPr>
      </p:pic>
      <p:grpSp>
        <p:nvGrpSpPr>
          <p:cNvPr id="3" name="object 3"/>
          <p:cNvGrpSpPr/>
          <p:nvPr/>
        </p:nvGrpSpPr>
        <p:grpSpPr>
          <a:xfrm>
            <a:off x="0" y="4001876"/>
            <a:ext cx="12090400" cy="2856230"/>
            <a:chOff x="0" y="4001876"/>
            <a:chExt cx="12090400" cy="2856230"/>
          </a:xfrm>
        </p:grpSpPr>
        <p:sp>
          <p:nvSpPr>
            <p:cNvPr id="4" name="object 4"/>
            <p:cNvSpPr/>
            <p:nvPr/>
          </p:nvSpPr>
          <p:spPr>
            <a:xfrm>
              <a:off x="0" y="5410015"/>
              <a:ext cx="2703195" cy="1448435"/>
            </a:xfrm>
            <a:custGeom>
              <a:avLst/>
              <a:gdLst/>
              <a:ahLst/>
              <a:cxnLst/>
              <a:rect l="l" t="t" r="r" b="b"/>
              <a:pathLst>
                <a:path w="2703195" h="1448434">
                  <a:moveTo>
                    <a:pt x="955072" y="0"/>
                  </a:moveTo>
                  <a:lnTo>
                    <a:pt x="909889" y="1108"/>
                  </a:lnTo>
                  <a:lnTo>
                    <a:pt x="864801" y="3374"/>
                  </a:lnTo>
                  <a:lnTo>
                    <a:pt x="819833" y="6793"/>
                  </a:lnTo>
                  <a:lnTo>
                    <a:pt x="775007" y="11359"/>
                  </a:lnTo>
                  <a:lnTo>
                    <a:pt x="730345" y="17064"/>
                  </a:lnTo>
                  <a:lnTo>
                    <a:pt x="685871" y="23903"/>
                  </a:lnTo>
                  <a:lnTo>
                    <a:pt x="641607" y="31870"/>
                  </a:lnTo>
                  <a:lnTo>
                    <a:pt x="597577" y="40957"/>
                  </a:lnTo>
                  <a:lnTo>
                    <a:pt x="553802" y="51160"/>
                  </a:lnTo>
                  <a:lnTo>
                    <a:pt x="510307" y="62471"/>
                  </a:lnTo>
                  <a:lnTo>
                    <a:pt x="467113" y="74885"/>
                  </a:lnTo>
                  <a:lnTo>
                    <a:pt x="424244" y="88395"/>
                  </a:lnTo>
                  <a:lnTo>
                    <a:pt x="381722" y="102995"/>
                  </a:lnTo>
                  <a:lnTo>
                    <a:pt x="339570" y="118679"/>
                  </a:lnTo>
                  <a:lnTo>
                    <a:pt x="297811" y="135440"/>
                  </a:lnTo>
                  <a:lnTo>
                    <a:pt x="256469" y="153272"/>
                  </a:lnTo>
                  <a:lnTo>
                    <a:pt x="215565" y="172170"/>
                  </a:lnTo>
                  <a:lnTo>
                    <a:pt x="175122" y="192126"/>
                  </a:lnTo>
                  <a:lnTo>
                    <a:pt x="135164" y="213134"/>
                  </a:lnTo>
                  <a:lnTo>
                    <a:pt x="95713" y="235189"/>
                  </a:lnTo>
                  <a:lnTo>
                    <a:pt x="56792" y="258284"/>
                  </a:lnTo>
                  <a:lnTo>
                    <a:pt x="18424" y="282412"/>
                  </a:lnTo>
                  <a:lnTo>
                    <a:pt x="0" y="294676"/>
                  </a:lnTo>
                  <a:lnTo>
                    <a:pt x="0" y="1447984"/>
                  </a:lnTo>
                  <a:lnTo>
                    <a:pt x="2702593" y="1447984"/>
                  </a:lnTo>
                  <a:lnTo>
                    <a:pt x="2698281" y="1424025"/>
                  </a:lnTo>
                  <a:lnTo>
                    <a:pt x="2689193" y="1379995"/>
                  </a:lnTo>
                  <a:lnTo>
                    <a:pt x="2678991" y="1336220"/>
                  </a:lnTo>
                  <a:lnTo>
                    <a:pt x="2667680" y="1292724"/>
                  </a:lnTo>
                  <a:lnTo>
                    <a:pt x="2655266" y="1249531"/>
                  </a:lnTo>
                  <a:lnTo>
                    <a:pt x="2641756" y="1206661"/>
                  </a:lnTo>
                  <a:lnTo>
                    <a:pt x="2627156" y="1164139"/>
                  </a:lnTo>
                  <a:lnTo>
                    <a:pt x="2611473" y="1121988"/>
                  </a:lnTo>
                  <a:lnTo>
                    <a:pt x="2594712" y="1080229"/>
                  </a:lnTo>
                  <a:lnTo>
                    <a:pt x="2576880" y="1038886"/>
                  </a:lnTo>
                  <a:lnTo>
                    <a:pt x="2557982" y="997982"/>
                  </a:lnTo>
                  <a:lnTo>
                    <a:pt x="2538027" y="957540"/>
                  </a:lnTo>
                  <a:lnTo>
                    <a:pt x="2517018" y="917581"/>
                  </a:lnTo>
                  <a:lnTo>
                    <a:pt x="2494964" y="878130"/>
                  </a:lnTo>
                  <a:lnTo>
                    <a:pt x="2471869" y="839210"/>
                  </a:lnTo>
                  <a:lnTo>
                    <a:pt x="2447741" y="800842"/>
                  </a:lnTo>
                  <a:lnTo>
                    <a:pt x="2422585" y="763049"/>
                  </a:lnTo>
                  <a:lnTo>
                    <a:pt x="2396408" y="725856"/>
                  </a:lnTo>
                  <a:lnTo>
                    <a:pt x="2369216" y="689283"/>
                  </a:lnTo>
                  <a:lnTo>
                    <a:pt x="2341015" y="653355"/>
                  </a:lnTo>
                  <a:lnTo>
                    <a:pt x="2311812" y="618094"/>
                  </a:lnTo>
                  <a:lnTo>
                    <a:pt x="2281613" y="583523"/>
                  </a:lnTo>
                  <a:lnTo>
                    <a:pt x="2250423" y="549664"/>
                  </a:lnTo>
                  <a:lnTo>
                    <a:pt x="2218250" y="516541"/>
                  </a:lnTo>
                  <a:lnTo>
                    <a:pt x="2185099" y="484177"/>
                  </a:lnTo>
                  <a:lnTo>
                    <a:pt x="2150978" y="452593"/>
                  </a:lnTo>
                  <a:lnTo>
                    <a:pt x="2115891" y="421814"/>
                  </a:lnTo>
                  <a:lnTo>
                    <a:pt x="2079845" y="391862"/>
                  </a:lnTo>
                  <a:lnTo>
                    <a:pt x="2042847" y="362759"/>
                  </a:lnTo>
                  <a:lnTo>
                    <a:pt x="2004903" y="334529"/>
                  </a:lnTo>
                  <a:lnTo>
                    <a:pt x="1966018" y="307194"/>
                  </a:lnTo>
                  <a:lnTo>
                    <a:pt x="1926200" y="280777"/>
                  </a:lnTo>
                  <a:lnTo>
                    <a:pt x="1885455" y="255301"/>
                  </a:lnTo>
                  <a:lnTo>
                    <a:pt x="1843788" y="230790"/>
                  </a:lnTo>
                  <a:lnTo>
                    <a:pt x="1801475" y="207411"/>
                  </a:lnTo>
                  <a:lnTo>
                    <a:pt x="1758801" y="185317"/>
                  </a:lnTo>
                  <a:lnTo>
                    <a:pt x="1715790" y="164500"/>
                  </a:lnTo>
                  <a:lnTo>
                    <a:pt x="1672464" y="144954"/>
                  </a:lnTo>
                  <a:lnTo>
                    <a:pt x="1628846" y="126673"/>
                  </a:lnTo>
                  <a:lnTo>
                    <a:pt x="1584959" y="109650"/>
                  </a:lnTo>
                  <a:lnTo>
                    <a:pt x="1540826" y="93880"/>
                  </a:lnTo>
                  <a:lnTo>
                    <a:pt x="1496469" y="79357"/>
                  </a:lnTo>
                  <a:lnTo>
                    <a:pt x="1451912" y="66073"/>
                  </a:lnTo>
                  <a:lnTo>
                    <a:pt x="1407177" y="54023"/>
                  </a:lnTo>
                  <a:lnTo>
                    <a:pt x="1362287" y="43200"/>
                  </a:lnTo>
                  <a:lnTo>
                    <a:pt x="1317265" y="33599"/>
                  </a:lnTo>
                  <a:lnTo>
                    <a:pt x="1272134" y="25212"/>
                  </a:lnTo>
                  <a:lnTo>
                    <a:pt x="1226916" y="18034"/>
                  </a:lnTo>
                  <a:lnTo>
                    <a:pt x="1181634" y="12059"/>
                  </a:lnTo>
                  <a:lnTo>
                    <a:pt x="1136312" y="7279"/>
                  </a:lnTo>
                  <a:lnTo>
                    <a:pt x="1090972" y="3690"/>
                  </a:lnTo>
                  <a:lnTo>
                    <a:pt x="1045637" y="1285"/>
                  </a:lnTo>
                  <a:lnTo>
                    <a:pt x="1000329" y="56"/>
                  </a:lnTo>
                  <a:lnTo>
                    <a:pt x="955072" y="0"/>
                  </a:lnTo>
                  <a:close/>
                </a:path>
              </a:pathLst>
            </a:custGeom>
            <a:solidFill>
              <a:srgbClr val="F0F0F0"/>
            </a:solidFill>
          </p:spPr>
          <p:txBody>
            <a:bodyPr wrap="square" lIns="0" tIns="0" rIns="0" bIns="0" rtlCol="0"/>
            <a:lstStyle/>
            <a:p>
              <a:endParaRPr/>
            </a:p>
          </p:txBody>
        </p:sp>
        <p:sp>
          <p:nvSpPr>
            <p:cNvPr id="5" name="object 5"/>
            <p:cNvSpPr/>
            <p:nvPr/>
          </p:nvSpPr>
          <p:spPr>
            <a:xfrm>
              <a:off x="101999" y="6757834"/>
              <a:ext cx="11988165" cy="51435"/>
            </a:xfrm>
            <a:custGeom>
              <a:avLst/>
              <a:gdLst/>
              <a:ahLst/>
              <a:cxnLst/>
              <a:rect l="l" t="t" r="r" b="b"/>
              <a:pathLst>
                <a:path w="11988165" h="51434">
                  <a:moveTo>
                    <a:pt x="5993989" y="0"/>
                  </a:moveTo>
                  <a:lnTo>
                    <a:pt x="3617069" y="3638"/>
                  </a:lnTo>
                  <a:lnTo>
                    <a:pt x="1498497" y="13043"/>
                  </a:lnTo>
                  <a:lnTo>
                    <a:pt x="0" y="25476"/>
                  </a:lnTo>
                  <a:lnTo>
                    <a:pt x="103345" y="26618"/>
                  </a:lnTo>
                  <a:lnTo>
                    <a:pt x="1498497" y="37908"/>
                  </a:lnTo>
                  <a:lnTo>
                    <a:pt x="3203686" y="46070"/>
                  </a:lnTo>
                  <a:lnTo>
                    <a:pt x="5993989" y="50952"/>
                  </a:lnTo>
                  <a:lnTo>
                    <a:pt x="8422597" y="47289"/>
                  </a:lnTo>
                  <a:lnTo>
                    <a:pt x="10489501" y="37980"/>
                  </a:lnTo>
                  <a:lnTo>
                    <a:pt x="11987999" y="25476"/>
                  </a:lnTo>
                  <a:lnTo>
                    <a:pt x="11884654" y="24326"/>
                  </a:lnTo>
                  <a:lnTo>
                    <a:pt x="10489501" y="12971"/>
                  </a:lnTo>
                  <a:lnTo>
                    <a:pt x="8784299" y="4780"/>
                  </a:lnTo>
                  <a:lnTo>
                    <a:pt x="5993989" y="0"/>
                  </a:lnTo>
                  <a:close/>
                </a:path>
              </a:pathLst>
            </a:custGeom>
            <a:solidFill>
              <a:srgbClr val="B0171E"/>
            </a:solidFill>
          </p:spPr>
          <p:txBody>
            <a:bodyPr wrap="square" lIns="0" tIns="0" rIns="0" bIns="0" rtlCol="0"/>
            <a:lstStyle/>
            <a:p>
              <a:endParaRPr/>
            </a:p>
          </p:txBody>
        </p:sp>
        <p:pic>
          <p:nvPicPr>
            <p:cNvPr id="6" name="object 6"/>
            <p:cNvPicPr/>
            <p:nvPr/>
          </p:nvPicPr>
          <p:blipFill>
            <a:blip r:embed="rId3" cstate="print"/>
            <a:stretch>
              <a:fillRect/>
            </a:stretch>
          </p:blipFill>
          <p:spPr>
            <a:xfrm>
              <a:off x="2689302" y="4001876"/>
              <a:ext cx="7772400" cy="1934339"/>
            </a:xfrm>
            <a:prstGeom prst="rect">
              <a:avLst/>
            </a:prstGeom>
          </p:spPr>
        </p:pic>
      </p:grpSp>
      <p:sp>
        <p:nvSpPr>
          <p:cNvPr id="7" name="object 7"/>
          <p:cNvSpPr txBox="1">
            <a:spLocks noGrp="1"/>
          </p:cNvSpPr>
          <p:nvPr>
            <p:ph type="title"/>
          </p:nvPr>
        </p:nvSpPr>
        <p:spPr>
          <a:xfrm>
            <a:off x="1203318" y="414019"/>
            <a:ext cx="6536055" cy="574040"/>
          </a:xfrm>
          <a:prstGeom prst="rect">
            <a:avLst/>
          </a:prstGeom>
        </p:spPr>
        <p:txBody>
          <a:bodyPr vert="horz" wrap="square" lIns="0" tIns="12700" rIns="0" bIns="0" rtlCol="0">
            <a:spAutoFit/>
          </a:bodyPr>
          <a:lstStyle/>
          <a:p>
            <a:pPr marL="12700">
              <a:lnSpc>
                <a:spcPct val="100000"/>
              </a:lnSpc>
              <a:spcBef>
                <a:spcPts val="100"/>
              </a:spcBef>
            </a:pPr>
            <a:r>
              <a:rPr sz="3600" b="0" spc="-5" dirty="0">
                <a:solidFill>
                  <a:srgbClr val="000000"/>
                </a:solidFill>
                <a:latin typeface="Arial MT"/>
                <a:cs typeface="Arial MT"/>
              </a:rPr>
              <a:t>Evoluzione</a:t>
            </a:r>
            <a:r>
              <a:rPr sz="3600" b="0" spc="-15" dirty="0">
                <a:solidFill>
                  <a:srgbClr val="000000"/>
                </a:solidFill>
                <a:latin typeface="Arial MT"/>
                <a:cs typeface="Arial MT"/>
              </a:rPr>
              <a:t> </a:t>
            </a:r>
            <a:r>
              <a:rPr sz="3600" b="0" spc="-5" dirty="0">
                <a:solidFill>
                  <a:srgbClr val="000000"/>
                </a:solidFill>
                <a:latin typeface="Arial MT"/>
                <a:cs typeface="Arial MT"/>
              </a:rPr>
              <a:t>identità</a:t>
            </a:r>
            <a:r>
              <a:rPr sz="3600" b="0" spc="-10" dirty="0">
                <a:solidFill>
                  <a:srgbClr val="000000"/>
                </a:solidFill>
                <a:latin typeface="Arial MT"/>
                <a:cs typeface="Arial MT"/>
              </a:rPr>
              <a:t> </a:t>
            </a:r>
            <a:r>
              <a:rPr sz="3600" spc="-5" dirty="0">
                <a:solidFill>
                  <a:srgbClr val="000000"/>
                </a:solidFill>
                <a:latin typeface="Arial"/>
                <a:cs typeface="Arial"/>
              </a:rPr>
              <a:t>EUDI</a:t>
            </a:r>
            <a:r>
              <a:rPr sz="3600" spc="-10" dirty="0">
                <a:solidFill>
                  <a:srgbClr val="000000"/>
                </a:solidFill>
                <a:latin typeface="Arial"/>
                <a:cs typeface="Arial"/>
              </a:rPr>
              <a:t> </a:t>
            </a:r>
            <a:r>
              <a:rPr sz="3600" spc="-30" dirty="0">
                <a:solidFill>
                  <a:srgbClr val="000000"/>
                </a:solidFill>
                <a:latin typeface="Arial"/>
                <a:cs typeface="Arial"/>
              </a:rPr>
              <a:t>Wallet</a:t>
            </a:r>
            <a:endParaRPr sz="3600">
              <a:latin typeface="Arial"/>
              <a:cs typeface="Arial"/>
            </a:endParaRPr>
          </a:p>
        </p:txBody>
      </p:sp>
      <p:sp>
        <p:nvSpPr>
          <p:cNvPr id="8" name="object 8"/>
          <p:cNvSpPr/>
          <p:nvPr/>
        </p:nvSpPr>
        <p:spPr>
          <a:xfrm>
            <a:off x="0" y="716700"/>
            <a:ext cx="1010285" cy="0"/>
          </a:xfrm>
          <a:custGeom>
            <a:avLst/>
            <a:gdLst/>
            <a:ahLst/>
            <a:cxnLst/>
            <a:rect l="l" t="t" r="r" b="b"/>
            <a:pathLst>
              <a:path w="1010285">
                <a:moveTo>
                  <a:pt x="0" y="0"/>
                </a:moveTo>
                <a:lnTo>
                  <a:pt x="1010007" y="0"/>
                </a:lnTo>
              </a:path>
            </a:pathLst>
          </a:custGeom>
          <a:ln w="6350">
            <a:solidFill>
              <a:srgbClr val="AE1F24"/>
            </a:solidFill>
          </a:ln>
        </p:spPr>
        <p:txBody>
          <a:bodyPr wrap="square" lIns="0" tIns="0" rIns="0" bIns="0" rtlCol="0"/>
          <a:lstStyle/>
          <a:p>
            <a:endParaRPr/>
          </a:p>
        </p:txBody>
      </p:sp>
      <p:grpSp>
        <p:nvGrpSpPr>
          <p:cNvPr id="9" name="object 9"/>
          <p:cNvGrpSpPr/>
          <p:nvPr/>
        </p:nvGrpSpPr>
        <p:grpSpPr>
          <a:xfrm>
            <a:off x="11045310" y="6134100"/>
            <a:ext cx="685800" cy="455930"/>
            <a:chOff x="11045310" y="6134100"/>
            <a:chExt cx="685800" cy="455930"/>
          </a:xfrm>
        </p:grpSpPr>
        <p:sp>
          <p:nvSpPr>
            <p:cNvPr id="10" name="object 10"/>
            <p:cNvSpPr/>
            <p:nvPr/>
          </p:nvSpPr>
          <p:spPr>
            <a:xfrm>
              <a:off x="11160772" y="6134099"/>
              <a:ext cx="456565" cy="455930"/>
            </a:xfrm>
            <a:custGeom>
              <a:avLst/>
              <a:gdLst/>
              <a:ahLst/>
              <a:cxnLst/>
              <a:rect l="l" t="t" r="r" b="b"/>
              <a:pathLst>
                <a:path w="456565" h="455929">
                  <a:moveTo>
                    <a:pt x="455993" y="353060"/>
                  </a:moveTo>
                  <a:lnTo>
                    <a:pt x="452843" y="353060"/>
                  </a:lnTo>
                  <a:lnTo>
                    <a:pt x="452843" y="453390"/>
                  </a:lnTo>
                  <a:lnTo>
                    <a:pt x="3162" y="453390"/>
                  </a:lnTo>
                  <a:lnTo>
                    <a:pt x="3162" y="353060"/>
                  </a:lnTo>
                  <a:lnTo>
                    <a:pt x="0" y="353060"/>
                  </a:lnTo>
                  <a:lnTo>
                    <a:pt x="0" y="453390"/>
                  </a:lnTo>
                  <a:lnTo>
                    <a:pt x="0" y="455930"/>
                  </a:lnTo>
                  <a:lnTo>
                    <a:pt x="455993" y="455930"/>
                  </a:lnTo>
                  <a:lnTo>
                    <a:pt x="455993" y="453390"/>
                  </a:lnTo>
                  <a:lnTo>
                    <a:pt x="455993" y="353060"/>
                  </a:lnTo>
                  <a:close/>
                </a:path>
                <a:path w="456565" h="455929">
                  <a:moveTo>
                    <a:pt x="455993" y="335661"/>
                  </a:moveTo>
                  <a:lnTo>
                    <a:pt x="455142" y="337083"/>
                  </a:lnTo>
                  <a:lnTo>
                    <a:pt x="454253" y="338505"/>
                  </a:lnTo>
                  <a:lnTo>
                    <a:pt x="453364" y="339902"/>
                  </a:lnTo>
                  <a:lnTo>
                    <a:pt x="455993" y="340004"/>
                  </a:lnTo>
                  <a:lnTo>
                    <a:pt x="455993" y="335661"/>
                  </a:lnTo>
                  <a:close/>
                </a:path>
                <a:path w="456565" h="455929">
                  <a:moveTo>
                    <a:pt x="455993" y="159372"/>
                  </a:moveTo>
                  <a:lnTo>
                    <a:pt x="452843" y="151066"/>
                  </a:lnTo>
                  <a:lnTo>
                    <a:pt x="452843" y="303301"/>
                  </a:lnTo>
                  <a:lnTo>
                    <a:pt x="455993" y="294995"/>
                  </a:lnTo>
                  <a:lnTo>
                    <a:pt x="455993" y="159372"/>
                  </a:lnTo>
                  <a:close/>
                </a:path>
                <a:path w="456565" h="455929">
                  <a:moveTo>
                    <a:pt x="455993" y="0"/>
                  </a:moveTo>
                  <a:lnTo>
                    <a:pt x="0" y="0"/>
                  </a:lnTo>
                  <a:lnTo>
                    <a:pt x="0" y="2540"/>
                  </a:lnTo>
                  <a:lnTo>
                    <a:pt x="0" y="113030"/>
                  </a:lnTo>
                  <a:lnTo>
                    <a:pt x="0" y="118110"/>
                  </a:lnTo>
                  <a:lnTo>
                    <a:pt x="0" y="340360"/>
                  </a:lnTo>
                  <a:lnTo>
                    <a:pt x="3162" y="340360"/>
                  </a:lnTo>
                  <a:lnTo>
                    <a:pt x="3162" y="118110"/>
                  </a:lnTo>
                  <a:lnTo>
                    <a:pt x="3162" y="113030"/>
                  </a:lnTo>
                  <a:lnTo>
                    <a:pt x="3162" y="2540"/>
                  </a:lnTo>
                  <a:lnTo>
                    <a:pt x="452843" y="2540"/>
                  </a:lnTo>
                  <a:lnTo>
                    <a:pt x="452843" y="113030"/>
                  </a:lnTo>
                  <a:lnTo>
                    <a:pt x="454050" y="113030"/>
                  </a:lnTo>
                  <a:lnTo>
                    <a:pt x="454050" y="118110"/>
                  </a:lnTo>
                  <a:lnTo>
                    <a:pt x="455993" y="118110"/>
                  </a:lnTo>
                  <a:lnTo>
                    <a:pt x="455993" y="113030"/>
                  </a:lnTo>
                  <a:lnTo>
                    <a:pt x="455993" y="2540"/>
                  </a:lnTo>
                  <a:lnTo>
                    <a:pt x="455993" y="0"/>
                  </a:lnTo>
                  <a:close/>
                </a:path>
              </a:pathLst>
            </a:custGeom>
            <a:solidFill>
              <a:srgbClr val="C4C5C6"/>
            </a:solidFill>
          </p:spPr>
          <p:txBody>
            <a:bodyPr wrap="square" lIns="0" tIns="0" rIns="0" bIns="0" rtlCol="0"/>
            <a:lstStyle/>
            <a:p>
              <a:endParaRPr/>
            </a:p>
          </p:txBody>
        </p:sp>
        <p:sp>
          <p:nvSpPr>
            <p:cNvPr id="11" name="object 11"/>
            <p:cNvSpPr/>
            <p:nvPr/>
          </p:nvSpPr>
          <p:spPr>
            <a:xfrm>
              <a:off x="11168011" y="6140449"/>
              <a:ext cx="478790" cy="443230"/>
            </a:xfrm>
            <a:custGeom>
              <a:avLst/>
              <a:gdLst/>
              <a:ahLst/>
              <a:cxnLst/>
              <a:rect l="l" t="t" r="r" b="b"/>
              <a:pathLst>
                <a:path w="478790" h="443229">
                  <a:moveTo>
                    <a:pt x="436346" y="347535"/>
                  </a:moveTo>
                  <a:lnTo>
                    <a:pt x="414934" y="348297"/>
                  </a:lnTo>
                  <a:lnTo>
                    <a:pt x="386753" y="375869"/>
                  </a:lnTo>
                  <a:lnTo>
                    <a:pt x="353555" y="396811"/>
                  </a:lnTo>
                  <a:lnTo>
                    <a:pt x="316318" y="410108"/>
                  </a:lnTo>
                  <a:lnTo>
                    <a:pt x="275971" y="414769"/>
                  </a:lnTo>
                  <a:lnTo>
                    <a:pt x="236435" y="410298"/>
                  </a:lnTo>
                  <a:lnTo>
                    <a:pt x="199847" y="397522"/>
                  </a:lnTo>
                  <a:lnTo>
                    <a:pt x="167106" y="377380"/>
                  </a:lnTo>
                  <a:lnTo>
                    <a:pt x="139128" y="350824"/>
                  </a:lnTo>
                  <a:lnTo>
                    <a:pt x="134099" y="350761"/>
                  </a:lnTo>
                  <a:lnTo>
                    <a:pt x="164109" y="381190"/>
                  </a:lnTo>
                  <a:lnTo>
                    <a:pt x="199821" y="404355"/>
                  </a:lnTo>
                  <a:lnTo>
                    <a:pt x="240144" y="419100"/>
                  </a:lnTo>
                  <a:lnTo>
                    <a:pt x="283972" y="424268"/>
                  </a:lnTo>
                  <a:lnTo>
                    <a:pt x="328790" y="418858"/>
                  </a:lnTo>
                  <a:lnTo>
                    <a:pt x="369912" y="403440"/>
                  </a:lnTo>
                  <a:lnTo>
                    <a:pt x="406158" y="379260"/>
                  </a:lnTo>
                  <a:lnTo>
                    <a:pt x="436346" y="347535"/>
                  </a:lnTo>
                  <a:close/>
                </a:path>
                <a:path w="478790" h="443229">
                  <a:moveTo>
                    <a:pt x="441921" y="346710"/>
                  </a:moveTo>
                  <a:lnTo>
                    <a:pt x="441134" y="346710"/>
                  </a:lnTo>
                  <a:lnTo>
                    <a:pt x="441134" y="347980"/>
                  </a:lnTo>
                  <a:lnTo>
                    <a:pt x="437146" y="347980"/>
                  </a:lnTo>
                  <a:lnTo>
                    <a:pt x="437146" y="438150"/>
                  </a:lnTo>
                  <a:lnTo>
                    <a:pt x="4762" y="438150"/>
                  </a:lnTo>
                  <a:lnTo>
                    <a:pt x="4762" y="347980"/>
                  </a:lnTo>
                  <a:lnTo>
                    <a:pt x="1892" y="347980"/>
                  </a:lnTo>
                  <a:lnTo>
                    <a:pt x="1892" y="346710"/>
                  </a:lnTo>
                  <a:lnTo>
                    <a:pt x="0" y="346710"/>
                  </a:lnTo>
                  <a:lnTo>
                    <a:pt x="0" y="347980"/>
                  </a:lnTo>
                  <a:lnTo>
                    <a:pt x="0" y="438150"/>
                  </a:lnTo>
                  <a:lnTo>
                    <a:pt x="0" y="443230"/>
                  </a:lnTo>
                  <a:lnTo>
                    <a:pt x="441921" y="443230"/>
                  </a:lnTo>
                  <a:lnTo>
                    <a:pt x="441921" y="438150"/>
                  </a:lnTo>
                  <a:lnTo>
                    <a:pt x="441921" y="347980"/>
                  </a:lnTo>
                  <a:lnTo>
                    <a:pt x="441921" y="346710"/>
                  </a:lnTo>
                  <a:close/>
                </a:path>
                <a:path w="478790" h="443229">
                  <a:moveTo>
                    <a:pt x="478739" y="220827"/>
                  </a:moveTo>
                  <a:lnTo>
                    <a:pt x="476719" y="191477"/>
                  </a:lnTo>
                  <a:lnTo>
                    <a:pt x="470865" y="163410"/>
                  </a:lnTo>
                  <a:lnTo>
                    <a:pt x="461454" y="136944"/>
                  </a:lnTo>
                  <a:lnTo>
                    <a:pt x="460349" y="134810"/>
                  </a:lnTo>
                  <a:lnTo>
                    <a:pt x="460349" y="220827"/>
                  </a:lnTo>
                  <a:lnTo>
                    <a:pt x="459600" y="238518"/>
                  </a:lnTo>
                  <a:lnTo>
                    <a:pt x="457365" y="255765"/>
                  </a:lnTo>
                  <a:lnTo>
                    <a:pt x="453732" y="272491"/>
                  </a:lnTo>
                  <a:lnTo>
                    <a:pt x="447763" y="291439"/>
                  </a:lnTo>
                  <a:lnTo>
                    <a:pt x="441921" y="305168"/>
                  </a:lnTo>
                  <a:lnTo>
                    <a:pt x="441921" y="136601"/>
                  </a:lnTo>
                  <a:lnTo>
                    <a:pt x="457365" y="185902"/>
                  </a:lnTo>
                  <a:lnTo>
                    <a:pt x="460349" y="220827"/>
                  </a:lnTo>
                  <a:lnTo>
                    <a:pt x="460349" y="134810"/>
                  </a:lnTo>
                  <a:lnTo>
                    <a:pt x="448767" y="112356"/>
                  </a:lnTo>
                  <a:lnTo>
                    <a:pt x="441921" y="101790"/>
                  </a:lnTo>
                  <a:lnTo>
                    <a:pt x="441782" y="101600"/>
                  </a:lnTo>
                  <a:lnTo>
                    <a:pt x="441921" y="101600"/>
                  </a:lnTo>
                  <a:lnTo>
                    <a:pt x="441921" y="95250"/>
                  </a:lnTo>
                  <a:lnTo>
                    <a:pt x="441921" y="5080"/>
                  </a:lnTo>
                  <a:lnTo>
                    <a:pt x="441921" y="0"/>
                  </a:lnTo>
                  <a:lnTo>
                    <a:pt x="441032" y="0"/>
                  </a:lnTo>
                  <a:lnTo>
                    <a:pt x="441032" y="307238"/>
                  </a:lnTo>
                  <a:lnTo>
                    <a:pt x="440410" y="308711"/>
                  </a:lnTo>
                  <a:lnTo>
                    <a:pt x="438111" y="313118"/>
                  </a:lnTo>
                  <a:lnTo>
                    <a:pt x="441032" y="307238"/>
                  </a:lnTo>
                  <a:lnTo>
                    <a:pt x="441032" y="0"/>
                  </a:lnTo>
                  <a:lnTo>
                    <a:pt x="439496" y="0"/>
                  </a:lnTo>
                  <a:lnTo>
                    <a:pt x="439496" y="95250"/>
                  </a:lnTo>
                  <a:lnTo>
                    <a:pt x="439496" y="98437"/>
                  </a:lnTo>
                  <a:lnTo>
                    <a:pt x="437197" y="95250"/>
                  </a:lnTo>
                  <a:lnTo>
                    <a:pt x="439496" y="95250"/>
                  </a:lnTo>
                  <a:lnTo>
                    <a:pt x="439496" y="0"/>
                  </a:lnTo>
                  <a:lnTo>
                    <a:pt x="12" y="0"/>
                  </a:lnTo>
                  <a:lnTo>
                    <a:pt x="12" y="5080"/>
                  </a:lnTo>
                  <a:lnTo>
                    <a:pt x="12" y="95250"/>
                  </a:lnTo>
                  <a:lnTo>
                    <a:pt x="12" y="101600"/>
                  </a:lnTo>
                  <a:lnTo>
                    <a:pt x="12" y="332740"/>
                  </a:lnTo>
                  <a:lnTo>
                    <a:pt x="4762" y="332740"/>
                  </a:lnTo>
                  <a:lnTo>
                    <a:pt x="4762" y="101600"/>
                  </a:lnTo>
                  <a:lnTo>
                    <a:pt x="4762" y="95250"/>
                  </a:lnTo>
                  <a:lnTo>
                    <a:pt x="4762" y="5080"/>
                  </a:lnTo>
                  <a:lnTo>
                    <a:pt x="437146" y="5080"/>
                  </a:lnTo>
                  <a:lnTo>
                    <a:pt x="437146" y="95173"/>
                  </a:lnTo>
                  <a:lnTo>
                    <a:pt x="406908" y="63042"/>
                  </a:lnTo>
                  <a:lnTo>
                    <a:pt x="370497" y="38531"/>
                  </a:lnTo>
                  <a:lnTo>
                    <a:pt x="329107" y="22885"/>
                  </a:lnTo>
                  <a:lnTo>
                    <a:pt x="283972" y="17399"/>
                  </a:lnTo>
                  <a:lnTo>
                    <a:pt x="239306" y="22771"/>
                  </a:lnTo>
                  <a:lnTo>
                    <a:pt x="198310" y="38074"/>
                  </a:lnTo>
                  <a:lnTo>
                    <a:pt x="162140" y="62090"/>
                  </a:lnTo>
                  <a:lnTo>
                    <a:pt x="131978" y="93599"/>
                  </a:lnTo>
                  <a:lnTo>
                    <a:pt x="108978" y="131368"/>
                  </a:lnTo>
                  <a:lnTo>
                    <a:pt x="94322" y="174180"/>
                  </a:lnTo>
                  <a:lnTo>
                    <a:pt x="89179" y="220827"/>
                  </a:lnTo>
                  <a:lnTo>
                    <a:pt x="91224" y="250418"/>
                  </a:lnTo>
                  <a:lnTo>
                    <a:pt x="97167" y="278676"/>
                  </a:lnTo>
                  <a:lnTo>
                    <a:pt x="106730" y="305320"/>
                  </a:lnTo>
                  <a:lnTo>
                    <a:pt x="119608" y="330047"/>
                  </a:lnTo>
                  <a:lnTo>
                    <a:pt x="123545" y="329984"/>
                  </a:lnTo>
                  <a:lnTo>
                    <a:pt x="110032" y="305498"/>
                  </a:lnTo>
                  <a:lnTo>
                    <a:pt x="99999" y="278930"/>
                  </a:lnTo>
                  <a:lnTo>
                    <a:pt x="93738" y="250596"/>
                  </a:lnTo>
                  <a:lnTo>
                    <a:pt x="91579" y="220827"/>
                  </a:lnTo>
                  <a:lnTo>
                    <a:pt x="98158" y="169278"/>
                  </a:lnTo>
                  <a:lnTo>
                    <a:pt x="116751" y="122948"/>
                  </a:lnTo>
                  <a:lnTo>
                    <a:pt x="145580" y="83693"/>
                  </a:lnTo>
                  <a:lnTo>
                    <a:pt x="182905" y="53378"/>
                  </a:lnTo>
                  <a:lnTo>
                    <a:pt x="226949" y="33820"/>
                  </a:lnTo>
                  <a:lnTo>
                    <a:pt x="275971" y="26898"/>
                  </a:lnTo>
                  <a:lnTo>
                    <a:pt x="325970" y="34112"/>
                  </a:lnTo>
                  <a:lnTo>
                    <a:pt x="370738" y="54444"/>
                  </a:lnTo>
                  <a:lnTo>
                    <a:pt x="408432" y="85940"/>
                  </a:lnTo>
                  <a:lnTo>
                    <a:pt x="437146" y="126606"/>
                  </a:lnTo>
                  <a:lnTo>
                    <a:pt x="437146" y="314972"/>
                  </a:lnTo>
                  <a:lnTo>
                    <a:pt x="433908" y="321183"/>
                  </a:lnTo>
                  <a:lnTo>
                    <a:pt x="430364" y="327101"/>
                  </a:lnTo>
                  <a:lnTo>
                    <a:pt x="426529" y="332803"/>
                  </a:lnTo>
                  <a:lnTo>
                    <a:pt x="446125" y="333552"/>
                  </a:lnTo>
                  <a:lnTo>
                    <a:pt x="448767" y="329311"/>
                  </a:lnTo>
                  <a:lnTo>
                    <a:pt x="461454" y="304723"/>
                  </a:lnTo>
                  <a:lnTo>
                    <a:pt x="470865" y="278244"/>
                  </a:lnTo>
                  <a:lnTo>
                    <a:pt x="476719" y="250190"/>
                  </a:lnTo>
                  <a:lnTo>
                    <a:pt x="478739" y="220827"/>
                  </a:lnTo>
                  <a:close/>
                </a:path>
              </a:pathLst>
            </a:custGeom>
            <a:solidFill>
              <a:srgbClr val="1A171C"/>
            </a:solidFill>
          </p:spPr>
          <p:txBody>
            <a:bodyPr wrap="square" lIns="0" tIns="0" rIns="0" bIns="0" rtlCol="0"/>
            <a:lstStyle/>
            <a:p>
              <a:endParaRPr/>
            </a:p>
          </p:txBody>
        </p:sp>
        <p:sp>
          <p:nvSpPr>
            <p:cNvPr id="12" name="object 12"/>
            <p:cNvSpPr/>
            <p:nvPr/>
          </p:nvSpPr>
          <p:spPr>
            <a:xfrm>
              <a:off x="11045310" y="6469716"/>
              <a:ext cx="685800" cy="22225"/>
            </a:xfrm>
            <a:custGeom>
              <a:avLst/>
              <a:gdLst/>
              <a:ahLst/>
              <a:cxnLst/>
              <a:rect l="l" t="t" r="r" b="b"/>
              <a:pathLst>
                <a:path w="685800" h="22225">
                  <a:moveTo>
                    <a:pt x="385441" y="94"/>
                  </a:moveTo>
                  <a:lnTo>
                    <a:pt x="318520" y="0"/>
                  </a:lnTo>
                  <a:lnTo>
                    <a:pt x="206812" y="1434"/>
                  </a:lnTo>
                  <a:lnTo>
                    <a:pt x="115470" y="4249"/>
                  </a:lnTo>
                  <a:lnTo>
                    <a:pt x="57735" y="7026"/>
                  </a:lnTo>
                  <a:lnTo>
                    <a:pt x="0" y="10957"/>
                  </a:lnTo>
                  <a:lnTo>
                    <a:pt x="28868" y="13101"/>
                  </a:lnTo>
                  <a:lnTo>
                    <a:pt x="122712" y="18004"/>
                  </a:lnTo>
                  <a:lnTo>
                    <a:pt x="192677" y="20252"/>
                  </a:lnTo>
                  <a:lnTo>
                    <a:pt x="282028" y="21786"/>
                  </a:lnTo>
                  <a:lnTo>
                    <a:pt x="342611" y="22107"/>
                  </a:lnTo>
                  <a:lnTo>
                    <a:pt x="385438" y="21983"/>
                  </a:lnTo>
                  <a:lnTo>
                    <a:pt x="428265" y="21560"/>
                  </a:lnTo>
                  <a:lnTo>
                    <a:pt x="471090" y="20830"/>
                  </a:lnTo>
                  <a:lnTo>
                    <a:pt x="571466" y="17769"/>
                  </a:lnTo>
                  <a:lnTo>
                    <a:pt x="628345" y="15005"/>
                  </a:lnTo>
                  <a:lnTo>
                    <a:pt x="685222" y="11102"/>
                  </a:lnTo>
                  <a:lnTo>
                    <a:pt x="656783" y="8976"/>
                  </a:lnTo>
                  <a:lnTo>
                    <a:pt x="513922" y="2355"/>
                  </a:lnTo>
                  <a:lnTo>
                    <a:pt x="471095" y="1288"/>
                  </a:lnTo>
                  <a:lnTo>
                    <a:pt x="428268" y="537"/>
                  </a:lnTo>
                  <a:lnTo>
                    <a:pt x="385441" y="94"/>
                  </a:lnTo>
                  <a:close/>
                </a:path>
              </a:pathLst>
            </a:custGeom>
            <a:solidFill>
              <a:srgbClr val="B10C1A"/>
            </a:solidFill>
          </p:spPr>
          <p:txBody>
            <a:bodyPr wrap="square" lIns="0" tIns="0" rIns="0" bIns="0" rtlCol="0"/>
            <a:lstStyle/>
            <a:p>
              <a:endParaRPr/>
            </a:p>
          </p:txBody>
        </p:sp>
      </p:grpSp>
      <p:grpSp>
        <p:nvGrpSpPr>
          <p:cNvPr id="13" name="object 13"/>
          <p:cNvGrpSpPr/>
          <p:nvPr/>
        </p:nvGrpSpPr>
        <p:grpSpPr>
          <a:xfrm>
            <a:off x="4468367" y="1234439"/>
            <a:ext cx="1447800" cy="1533525"/>
            <a:chOff x="4468367" y="1234439"/>
            <a:chExt cx="1447800" cy="1533525"/>
          </a:xfrm>
        </p:grpSpPr>
        <p:pic>
          <p:nvPicPr>
            <p:cNvPr id="14" name="object 14"/>
            <p:cNvPicPr/>
            <p:nvPr/>
          </p:nvPicPr>
          <p:blipFill>
            <a:blip r:embed="rId4" cstate="print"/>
            <a:stretch>
              <a:fillRect/>
            </a:stretch>
          </p:blipFill>
          <p:spPr>
            <a:xfrm>
              <a:off x="4468367" y="1234439"/>
              <a:ext cx="1447800" cy="1533143"/>
            </a:xfrm>
            <a:prstGeom prst="rect">
              <a:avLst/>
            </a:prstGeom>
          </p:spPr>
        </p:pic>
        <p:pic>
          <p:nvPicPr>
            <p:cNvPr id="15" name="object 15"/>
            <p:cNvPicPr/>
            <p:nvPr/>
          </p:nvPicPr>
          <p:blipFill>
            <a:blip r:embed="rId5" cstate="print"/>
            <a:stretch>
              <a:fillRect/>
            </a:stretch>
          </p:blipFill>
          <p:spPr>
            <a:xfrm>
              <a:off x="4502823" y="1270535"/>
              <a:ext cx="1323812" cy="1409454"/>
            </a:xfrm>
            <a:prstGeom prst="rect">
              <a:avLst/>
            </a:prstGeom>
          </p:spPr>
        </p:pic>
        <p:sp>
          <p:nvSpPr>
            <p:cNvPr id="16" name="object 16"/>
            <p:cNvSpPr/>
            <p:nvPr/>
          </p:nvSpPr>
          <p:spPr>
            <a:xfrm>
              <a:off x="4498060" y="1265773"/>
              <a:ext cx="1333500" cy="1419225"/>
            </a:xfrm>
            <a:custGeom>
              <a:avLst/>
              <a:gdLst/>
              <a:ahLst/>
              <a:cxnLst/>
              <a:rect l="l" t="t" r="r" b="b"/>
              <a:pathLst>
                <a:path w="1333500" h="1419225">
                  <a:moveTo>
                    <a:pt x="152273" y="0"/>
                  </a:moveTo>
                  <a:lnTo>
                    <a:pt x="1181064" y="0"/>
                  </a:lnTo>
                  <a:lnTo>
                    <a:pt x="1211556" y="3073"/>
                  </a:lnTo>
                  <a:lnTo>
                    <a:pt x="1266109" y="26029"/>
                  </a:lnTo>
                  <a:lnTo>
                    <a:pt x="1307308" y="67228"/>
                  </a:lnTo>
                  <a:lnTo>
                    <a:pt x="1330264" y="121781"/>
                  </a:lnTo>
                  <a:lnTo>
                    <a:pt x="1333338" y="152273"/>
                  </a:lnTo>
                  <a:lnTo>
                    <a:pt x="1333338" y="1266706"/>
                  </a:lnTo>
                  <a:lnTo>
                    <a:pt x="1321373" y="1325837"/>
                  </a:lnTo>
                  <a:lnTo>
                    <a:pt x="1288683" y="1374325"/>
                  </a:lnTo>
                  <a:lnTo>
                    <a:pt x="1240195" y="1407015"/>
                  </a:lnTo>
                  <a:lnTo>
                    <a:pt x="1181064" y="1418980"/>
                  </a:lnTo>
                  <a:lnTo>
                    <a:pt x="152273" y="1418980"/>
                  </a:lnTo>
                  <a:lnTo>
                    <a:pt x="93142" y="1407015"/>
                  </a:lnTo>
                  <a:lnTo>
                    <a:pt x="44654" y="1374325"/>
                  </a:lnTo>
                  <a:lnTo>
                    <a:pt x="11964" y="1325837"/>
                  </a:lnTo>
                  <a:lnTo>
                    <a:pt x="0" y="1266706"/>
                  </a:lnTo>
                  <a:lnTo>
                    <a:pt x="0" y="152273"/>
                  </a:lnTo>
                  <a:lnTo>
                    <a:pt x="11964" y="93142"/>
                  </a:lnTo>
                  <a:lnTo>
                    <a:pt x="44654" y="44654"/>
                  </a:lnTo>
                  <a:lnTo>
                    <a:pt x="93142" y="11964"/>
                  </a:lnTo>
                  <a:lnTo>
                    <a:pt x="152273" y="0"/>
                  </a:lnTo>
                  <a:close/>
                </a:path>
              </a:pathLst>
            </a:custGeom>
            <a:ln w="9525">
              <a:solidFill>
                <a:srgbClr val="8FAADC"/>
              </a:solidFill>
            </a:ln>
          </p:spPr>
          <p:txBody>
            <a:bodyPr wrap="square" lIns="0" tIns="0" rIns="0" bIns="0" rtlCol="0"/>
            <a:lstStyle/>
            <a:p>
              <a:endParaRPr/>
            </a:p>
          </p:txBody>
        </p:sp>
      </p:grpSp>
      <p:grpSp>
        <p:nvGrpSpPr>
          <p:cNvPr id="17" name="object 17"/>
          <p:cNvGrpSpPr/>
          <p:nvPr/>
        </p:nvGrpSpPr>
        <p:grpSpPr>
          <a:xfrm>
            <a:off x="2508504" y="1773935"/>
            <a:ext cx="1795780" cy="1069975"/>
            <a:chOff x="2508504" y="1773935"/>
            <a:chExt cx="1795780" cy="1069975"/>
          </a:xfrm>
        </p:grpSpPr>
        <p:pic>
          <p:nvPicPr>
            <p:cNvPr id="18" name="object 18"/>
            <p:cNvPicPr/>
            <p:nvPr/>
          </p:nvPicPr>
          <p:blipFill>
            <a:blip r:embed="rId6" cstate="print"/>
            <a:stretch>
              <a:fillRect/>
            </a:stretch>
          </p:blipFill>
          <p:spPr>
            <a:xfrm>
              <a:off x="2508504" y="1773935"/>
              <a:ext cx="1795271" cy="1069848"/>
            </a:xfrm>
            <a:prstGeom prst="rect">
              <a:avLst/>
            </a:prstGeom>
          </p:spPr>
        </p:pic>
        <p:pic>
          <p:nvPicPr>
            <p:cNvPr id="19" name="object 19"/>
            <p:cNvPicPr/>
            <p:nvPr/>
          </p:nvPicPr>
          <p:blipFill>
            <a:blip r:embed="rId7" cstate="print"/>
            <a:stretch>
              <a:fillRect/>
            </a:stretch>
          </p:blipFill>
          <p:spPr>
            <a:xfrm>
              <a:off x="2544337" y="1809079"/>
              <a:ext cx="1670824" cy="945533"/>
            </a:xfrm>
            <a:prstGeom prst="rect">
              <a:avLst/>
            </a:prstGeom>
          </p:spPr>
        </p:pic>
        <p:sp>
          <p:nvSpPr>
            <p:cNvPr id="20" name="object 20"/>
            <p:cNvSpPr/>
            <p:nvPr/>
          </p:nvSpPr>
          <p:spPr>
            <a:xfrm>
              <a:off x="2539574" y="1804316"/>
              <a:ext cx="1680845" cy="955675"/>
            </a:xfrm>
            <a:custGeom>
              <a:avLst/>
              <a:gdLst/>
              <a:ahLst/>
              <a:cxnLst/>
              <a:rect l="l" t="t" r="r" b="b"/>
              <a:pathLst>
                <a:path w="1680845" h="955675">
                  <a:moveTo>
                    <a:pt x="110053" y="0"/>
                  </a:moveTo>
                  <a:lnTo>
                    <a:pt x="1570296" y="0"/>
                  </a:lnTo>
                  <a:lnTo>
                    <a:pt x="1592279" y="2216"/>
                  </a:lnTo>
                  <a:lnTo>
                    <a:pt x="1631736" y="18819"/>
                  </a:lnTo>
                  <a:lnTo>
                    <a:pt x="1661530" y="48613"/>
                  </a:lnTo>
                  <a:lnTo>
                    <a:pt x="1678133" y="88070"/>
                  </a:lnTo>
                  <a:lnTo>
                    <a:pt x="1680349" y="110053"/>
                  </a:lnTo>
                  <a:lnTo>
                    <a:pt x="1680349" y="845005"/>
                  </a:lnTo>
                  <a:lnTo>
                    <a:pt x="1671703" y="887703"/>
                  </a:lnTo>
                  <a:lnTo>
                    <a:pt x="1648061" y="922770"/>
                  </a:lnTo>
                  <a:lnTo>
                    <a:pt x="1612994" y="946412"/>
                  </a:lnTo>
                  <a:lnTo>
                    <a:pt x="1570296" y="955058"/>
                  </a:lnTo>
                  <a:lnTo>
                    <a:pt x="110053" y="955058"/>
                  </a:lnTo>
                  <a:lnTo>
                    <a:pt x="67355" y="946412"/>
                  </a:lnTo>
                  <a:lnTo>
                    <a:pt x="32288" y="922770"/>
                  </a:lnTo>
                  <a:lnTo>
                    <a:pt x="8646" y="887703"/>
                  </a:lnTo>
                  <a:lnTo>
                    <a:pt x="0" y="845005"/>
                  </a:lnTo>
                  <a:lnTo>
                    <a:pt x="0" y="110053"/>
                  </a:lnTo>
                  <a:lnTo>
                    <a:pt x="8646" y="67355"/>
                  </a:lnTo>
                  <a:lnTo>
                    <a:pt x="32288" y="32288"/>
                  </a:lnTo>
                  <a:lnTo>
                    <a:pt x="67355" y="8646"/>
                  </a:lnTo>
                  <a:lnTo>
                    <a:pt x="110053" y="0"/>
                  </a:lnTo>
                  <a:close/>
                </a:path>
              </a:pathLst>
            </a:custGeom>
            <a:ln w="9525">
              <a:solidFill>
                <a:srgbClr val="8FAADC"/>
              </a:solidFill>
            </a:ln>
          </p:spPr>
          <p:txBody>
            <a:bodyPr wrap="square" lIns="0" tIns="0" rIns="0" bIns="0" rtlCol="0"/>
            <a:lstStyle/>
            <a:p>
              <a:endParaRPr/>
            </a:p>
          </p:txBody>
        </p:sp>
      </p:grpSp>
      <p:pic>
        <p:nvPicPr>
          <p:cNvPr id="21" name="object 21"/>
          <p:cNvPicPr/>
          <p:nvPr/>
        </p:nvPicPr>
        <p:blipFill>
          <a:blip r:embed="rId8" cstate="print"/>
          <a:stretch>
            <a:fillRect/>
          </a:stretch>
        </p:blipFill>
        <p:spPr>
          <a:xfrm>
            <a:off x="8589492" y="994116"/>
            <a:ext cx="2456623" cy="2474781"/>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03318" y="414019"/>
            <a:ext cx="4803140" cy="574040"/>
          </a:xfrm>
          <a:prstGeom prst="rect">
            <a:avLst/>
          </a:prstGeom>
        </p:spPr>
        <p:txBody>
          <a:bodyPr vert="horz" wrap="square" lIns="0" tIns="12700" rIns="0" bIns="0" rtlCol="0">
            <a:spAutoFit/>
          </a:bodyPr>
          <a:lstStyle/>
          <a:p>
            <a:pPr marL="12700">
              <a:lnSpc>
                <a:spcPct val="100000"/>
              </a:lnSpc>
              <a:spcBef>
                <a:spcPts val="100"/>
              </a:spcBef>
            </a:pPr>
            <a:r>
              <a:rPr sz="3600" b="0" spc="-5" dirty="0">
                <a:solidFill>
                  <a:srgbClr val="000000"/>
                </a:solidFill>
                <a:latin typeface="Arial MT"/>
                <a:cs typeface="Arial MT"/>
              </a:rPr>
              <a:t>Attuale</a:t>
            </a:r>
            <a:r>
              <a:rPr sz="3600" b="0" spc="-35" dirty="0">
                <a:solidFill>
                  <a:srgbClr val="000000"/>
                </a:solidFill>
                <a:latin typeface="Arial MT"/>
                <a:cs typeface="Arial MT"/>
              </a:rPr>
              <a:t> </a:t>
            </a:r>
            <a:r>
              <a:rPr sz="3600" b="0" spc="-5" dirty="0">
                <a:solidFill>
                  <a:srgbClr val="000000"/>
                </a:solidFill>
                <a:latin typeface="Arial MT"/>
                <a:cs typeface="Arial MT"/>
              </a:rPr>
              <a:t>modello</a:t>
            </a:r>
            <a:r>
              <a:rPr sz="3600" b="0" spc="-35" dirty="0">
                <a:solidFill>
                  <a:srgbClr val="000000"/>
                </a:solidFill>
                <a:latin typeface="Arial MT"/>
                <a:cs typeface="Arial MT"/>
              </a:rPr>
              <a:t> </a:t>
            </a:r>
            <a:r>
              <a:rPr sz="3600" b="0" spc="-5" dirty="0">
                <a:solidFill>
                  <a:srgbClr val="000000"/>
                </a:solidFill>
                <a:latin typeface="Arial MT"/>
                <a:cs typeface="Arial MT"/>
              </a:rPr>
              <a:t>Identità</a:t>
            </a:r>
            <a:endParaRPr sz="3600">
              <a:latin typeface="Arial MT"/>
              <a:cs typeface="Arial MT"/>
            </a:endParaRPr>
          </a:p>
        </p:txBody>
      </p:sp>
      <p:sp>
        <p:nvSpPr>
          <p:cNvPr id="3" name="object 3"/>
          <p:cNvSpPr/>
          <p:nvPr/>
        </p:nvSpPr>
        <p:spPr>
          <a:xfrm>
            <a:off x="0" y="716700"/>
            <a:ext cx="1010285" cy="0"/>
          </a:xfrm>
          <a:custGeom>
            <a:avLst/>
            <a:gdLst/>
            <a:ahLst/>
            <a:cxnLst/>
            <a:rect l="l" t="t" r="r" b="b"/>
            <a:pathLst>
              <a:path w="1010285">
                <a:moveTo>
                  <a:pt x="0" y="0"/>
                </a:moveTo>
                <a:lnTo>
                  <a:pt x="1010007" y="0"/>
                </a:lnTo>
              </a:path>
            </a:pathLst>
          </a:custGeom>
          <a:ln w="6350">
            <a:solidFill>
              <a:srgbClr val="AE1F24"/>
            </a:solidFill>
          </a:ln>
        </p:spPr>
        <p:txBody>
          <a:bodyPr wrap="square" lIns="0" tIns="0" rIns="0" bIns="0" rtlCol="0"/>
          <a:lstStyle/>
          <a:p>
            <a:endParaRPr/>
          </a:p>
        </p:txBody>
      </p:sp>
      <p:grpSp>
        <p:nvGrpSpPr>
          <p:cNvPr id="4" name="object 4"/>
          <p:cNvGrpSpPr/>
          <p:nvPr/>
        </p:nvGrpSpPr>
        <p:grpSpPr>
          <a:xfrm>
            <a:off x="11045310" y="6134100"/>
            <a:ext cx="685800" cy="455930"/>
            <a:chOff x="11045310" y="6134100"/>
            <a:chExt cx="685800" cy="455930"/>
          </a:xfrm>
        </p:grpSpPr>
        <p:sp>
          <p:nvSpPr>
            <p:cNvPr id="5" name="object 5"/>
            <p:cNvSpPr/>
            <p:nvPr/>
          </p:nvSpPr>
          <p:spPr>
            <a:xfrm>
              <a:off x="11160772" y="6134099"/>
              <a:ext cx="456565" cy="455930"/>
            </a:xfrm>
            <a:custGeom>
              <a:avLst/>
              <a:gdLst/>
              <a:ahLst/>
              <a:cxnLst/>
              <a:rect l="l" t="t" r="r" b="b"/>
              <a:pathLst>
                <a:path w="456565" h="455929">
                  <a:moveTo>
                    <a:pt x="455993" y="353060"/>
                  </a:moveTo>
                  <a:lnTo>
                    <a:pt x="452843" y="353060"/>
                  </a:lnTo>
                  <a:lnTo>
                    <a:pt x="452843" y="453390"/>
                  </a:lnTo>
                  <a:lnTo>
                    <a:pt x="3162" y="453390"/>
                  </a:lnTo>
                  <a:lnTo>
                    <a:pt x="3162" y="353060"/>
                  </a:lnTo>
                  <a:lnTo>
                    <a:pt x="0" y="353060"/>
                  </a:lnTo>
                  <a:lnTo>
                    <a:pt x="0" y="453390"/>
                  </a:lnTo>
                  <a:lnTo>
                    <a:pt x="0" y="455930"/>
                  </a:lnTo>
                  <a:lnTo>
                    <a:pt x="455993" y="455930"/>
                  </a:lnTo>
                  <a:lnTo>
                    <a:pt x="455993" y="453390"/>
                  </a:lnTo>
                  <a:lnTo>
                    <a:pt x="455993" y="353060"/>
                  </a:lnTo>
                  <a:close/>
                </a:path>
                <a:path w="456565" h="455929">
                  <a:moveTo>
                    <a:pt x="455993" y="335661"/>
                  </a:moveTo>
                  <a:lnTo>
                    <a:pt x="455142" y="337083"/>
                  </a:lnTo>
                  <a:lnTo>
                    <a:pt x="454253" y="338505"/>
                  </a:lnTo>
                  <a:lnTo>
                    <a:pt x="453364" y="339902"/>
                  </a:lnTo>
                  <a:lnTo>
                    <a:pt x="455993" y="340004"/>
                  </a:lnTo>
                  <a:lnTo>
                    <a:pt x="455993" y="335661"/>
                  </a:lnTo>
                  <a:close/>
                </a:path>
                <a:path w="456565" h="455929">
                  <a:moveTo>
                    <a:pt x="455993" y="159372"/>
                  </a:moveTo>
                  <a:lnTo>
                    <a:pt x="452843" y="151066"/>
                  </a:lnTo>
                  <a:lnTo>
                    <a:pt x="452843" y="303301"/>
                  </a:lnTo>
                  <a:lnTo>
                    <a:pt x="455993" y="294995"/>
                  </a:lnTo>
                  <a:lnTo>
                    <a:pt x="455993" y="159372"/>
                  </a:lnTo>
                  <a:close/>
                </a:path>
                <a:path w="456565" h="455929">
                  <a:moveTo>
                    <a:pt x="455993" y="0"/>
                  </a:moveTo>
                  <a:lnTo>
                    <a:pt x="0" y="0"/>
                  </a:lnTo>
                  <a:lnTo>
                    <a:pt x="0" y="2540"/>
                  </a:lnTo>
                  <a:lnTo>
                    <a:pt x="0" y="113030"/>
                  </a:lnTo>
                  <a:lnTo>
                    <a:pt x="0" y="118110"/>
                  </a:lnTo>
                  <a:lnTo>
                    <a:pt x="0" y="340360"/>
                  </a:lnTo>
                  <a:lnTo>
                    <a:pt x="3162" y="340360"/>
                  </a:lnTo>
                  <a:lnTo>
                    <a:pt x="3162" y="118110"/>
                  </a:lnTo>
                  <a:lnTo>
                    <a:pt x="3162" y="113030"/>
                  </a:lnTo>
                  <a:lnTo>
                    <a:pt x="3162" y="2540"/>
                  </a:lnTo>
                  <a:lnTo>
                    <a:pt x="452843" y="2540"/>
                  </a:lnTo>
                  <a:lnTo>
                    <a:pt x="452843" y="113030"/>
                  </a:lnTo>
                  <a:lnTo>
                    <a:pt x="454050" y="113030"/>
                  </a:lnTo>
                  <a:lnTo>
                    <a:pt x="454050" y="118110"/>
                  </a:lnTo>
                  <a:lnTo>
                    <a:pt x="455993" y="118110"/>
                  </a:lnTo>
                  <a:lnTo>
                    <a:pt x="455993" y="113030"/>
                  </a:lnTo>
                  <a:lnTo>
                    <a:pt x="455993" y="2540"/>
                  </a:lnTo>
                  <a:lnTo>
                    <a:pt x="455993" y="0"/>
                  </a:lnTo>
                  <a:close/>
                </a:path>
              </a:pathLst>
            </a:custGeom>
            <a:solidFill>
              <a:srgbClr val="C4C5C6"/>
            </a:solidFill>
          </p:spPr>
          <p:txBody>
            <a:bodyPr wrap="square" lIns="0" tIns="0" rIns="0" bIns="0" rtlCol="0"/>
            <a:lstStyle/>
            <a:p>
              <a:endParaRPr/>
            </a:p>
          </p:txBody>
        </p:sp>
        <p:sp>
          <p:nvSpPr>
            <p:cNvPr id="6" name="object 6"/>
            <p:cNvSpPr/>
            <p:nvPr/>
          </p:nvSpPr>
          <p:spPr>
            <a:xfrm>
              <a:off x="11168011" y="6140449"/>
              <a:ext cx="478790" cy="443230"/>
            </a:xfrm>
            <a:custGeom>
              <a:avLst/>
              <a:gdLst/>
              <a:ahLst/>
              <a:cxnLst/>
              <a:rect l="l" t="t" r="r" b="b"/>
              <a:pathLst>
                <a:path w="478790" h="443229">
                  <a:moveTo>
                    <a:pt x="436346" y="347535"/>
                  </a:moveTo>
                  <a:lnTo>
                    <a:pt x="414934" y="348297"/>
                  </a:lnTo>
                  <a:lnTo>
                    <a:pt x="386753" y="375869"/>
                  </a:lnTo>
                  <a:lnTo>
                    <a:pt x="353555" y="396811"/>
                  </a:lnTo>
                  <a:lnTo>
                    <a:pt x="316318" y="410108"/>
                  </a:lnTo>
                  <a:lnTo>
                    <a:pt x="275971" y="414769"/>
                  </a:lnTo>
                  <a:lnTo>
                    <a:pt x="236435" y="410298"/>
                  </a:lnTo>
                  <a:lnTo>
                    <a:pt x="199847" y="397522"/>
                  </a:lnTo>
                  <a:lnTo>
                    <a:pt x="167106" y="377380"/>
                  </a:lnTo>
                  <a:lnTo>
                    <a:pt x="139128" y="350824"/>
                  </a:lnTo>
                  <a:lnTo>
                    <a:pt x="134099" y="350761"/>
                  </a:lnTo>
                  <a:lnTo>
                    <a:pt x="164109" y="381190"/>
                  </a:lnTo>
                  <a:lnTo>
                    <a:pt x="199821" y="404355"/>
                  </a:lnTo>
                  <a:lnTo>
                    <a:pt x="240144" y="419100"/>
                  </a:lnTo>
                  <a:lnTo>
                    <a:pt x="283972" y="424268"/>
                  </a:lnTo>
                  <a:lnTo>
                    <a:pt x="328790" y="418858"/>
                  </a:lnTo>
                  <a:lnTo>
                    <a:pt x="369912" y="403440"/>
                  </a:lnTo>
                  <a:lnTo>
                    <a:pt x="406158" y="379260"/>
                  </a:lnTo>
                  <a:lnTo>
                    <a:pt x="436346" y="347535"/>
                  </a:lnTo>
                  <a:close/>
                </a:path>
                <a:path w="478790" h="443229">
                  <a:moveTo>
                    <a:pt x="441921" y="346710"/>
                  </a:moveTo>
                  <a:lnTo>
                    <a:pt x="441134" y="346710"/>
                  </a:lnTo>
                  <a:lnTo>
                    <a:pt x="441134" y="347980"/>
                  </a:lnTo>
                  <a:lnTo>
                    <a:pt x="437146" y="347980"/>
                  </a:lnTo>
                  <a:lnTo>
                    <a:pt x="437146" y="438150"/>
                  </a:lnTo>
                  <a:lnTo>
                    <a:pt x="4762" y="438150"/>
                  </a:lnTo>
                  <a:lnTo>
                    <a:pt x="4762" y="347980"/>
                  </a:lnTo>
                  <a:lnTo>
                    <a:pt x="1892" y="347980"/>
                  </a:lnTo>
                  <a:lnTo>
                    <a:pt x="1892" y="346710"/>
                  </a:lnTo>
                  <a:lnTo>
                    <a:pt x="0" y="346710"/>
                  </a:lnTo>
                  <a:lnTo>
                    <a:pt x="0" y="347980"/>
                  </a:lnTo>
                  <a:lnTo>
                    <a:pt x="0" y="438150"/>
                  </a:lnTo>
                  <a:lnTo>
                    <a:pt x="0" y="443230"/>
                  </a:lnTo>
                  <a:lnTo>
                    <a:pt x="441921" y="443230"/>
                  </a:lnTo>
                  <a:lnTo>
                    <a:pt x="441921" y="438150"/>
                  </a:lnTo>
                  <a:lnTo>
                    <a:pt x="441921" y="347980"/>
                  </a:lnTo>
                  <a:lnTo>
                    <a:pt x="441921" y="346710"/>
                  </a:lnTo>
                  <a:close/>
                </a:path>
                <a:path w="478790" h="443229">
                  <a:moveTo>
                    <a:pt x="478739" y="220827"/>
                  </a:moveTo>
                  <a:lnTo>
                    <a:pt x="476719" y="191477"/>
                  </a:lnTo>
                  <a:lnTo>
                    <a:pt x="470865" y="163410"/>
                  </a:lnTo>
                  <a:lnTo>
                    <a:pt x="461454" y="136944"/>
                  </a:lnTo>
                  <a:lnTo>
                    <a:pt x="460349" y="134810"/>
                  </a:lnTo>
                  <a:lnTo>
                    <a:pt x="460349" y="220827"/>
                  </a:lnTo>
                  <a:lnTo>
                    <a:pt x="459600" y="238518"/>
                  </a:lnTo>
                  <a:lnTo>
                    <a:pt x="457365" y="255765"/>
                  </a:lnTo>
                  <a:lnTo>
                    <a:pt x="453732" y="272491"/>
                  </a:lnTo>
                  <a:lnTo>
                    <a:pt x="447763" y="291439"/>
                  </a:lnTo>
                  <a:lnTo>
                    <a:pt x="441921" y="305168"/>
                  </a:lnTo>
                  <a:lnTo>
                    <a:pt x="441921" y="136601"/>
                  </a:lnTo>
                  <a:lnTo>
                    <a:pt x="457365" y="185902"/>
                  </a:lnTo>
                  <a:lnTo>
                    <a:pt x="460349" y="220827"/>
                  </a:lnTo>
                  <a:lnTo>
                    <a:pt x="460349" y="134810"/>
                  </a:lnTo>
                  <a:lnTo>
                    <a:pt x="448767" y="112356"/>
                  </a:lnTo>
                  <a:lnTo>
                    <a:pt x="441921" y="101790"/>
                  </a:lnTo>
                  <a:lnTo>
                    <a:pt x="441782" y="101600"/>
                  </a:lnTo>
                  <a:lnTo>
                    <a:pt x="441921" y="101600"/>
                  </a:lnTo>
                  <a:lnTo>
                    <a:pt x="441921" y="95250"/>
                  </a:lnTo>
                  <a:lnTo>
                    <a:pt x="441921" y="5080"/>
                  </a:lnTo>
                  <a:lnTo>
                    <a:pt x="441921" y="0"/>
                  </a:lnTo>
                  <a:lnTo>
                    <a:pt x="441032" y="0"/>
                  </a:lnTo>
                  <a:lnTo>
                    <a:pt x="441032" y="307238"/>
                  </a:lnTo>
                  <a:lnTo>
                    <a:pt x="440410" y="308711"/>
                  </a:lnTo>
                  <a:lnTo>
                    <a:pt x="438111" y="313118"/>
                  </a:lnTo>
                  <a:lnTo>
                    <a:pt x="441032" y="307238"/>
                  </a:lnTo>
                  <a:lnTo>
                    <a:pt x="441032" y="0"/>
                  </a:lnTo>
                  <a:lnTo>
                    <a:pt x="439496" y="0"/>
                  </a:lnTo>
                  <a:lnTo>
                    <a:pt x="439496" y="95250"/>
                  </a:lnTo>
                  <a:lnTo>
                    <a:pt x="439496" y="98437"/>
                  </a:lnTo>
                  <a:lnTo>
                    <a:pt x="437197" y="95250"/>
                  </a:lnTo>
                  <a:lnTo>
                    <a:pt x="439496" y="95250"/>
                  </a:lnTo>
                  <a:lnTo>
                    <a:pt x="439496" y="0"/>
                  </a:lnTo>
                  <a:lnTo>
                    <a:pt x="12" y="0"/>
                  </a:lnTo>
                  <a:lnTo>
                    <a:pt x="12" y="5080"/>
                  </a:lnTo>
                  <a:lnTo>
                    <a:pt x="12" y="95250"/>
                  </a:lnTo>
                  <a:lnTo>
                    <a:pt x="12" y="101600"/>
                  </a:lnTo>
                  <a:lnTo>
                    <a:pt x="12" y="332740"/>
                  </a:lnTo>
                  <a:lnTo>
                    <a:pt x="4762" y="332740"/>
                  </a:lnTo>
                  <a:lnTo>
                    <a:pt x="4762" y="101600"/>
                  </a:lnTo>
                  <a:lnTo>
                    <a:pt x="4762" y="95250"/>
                  </a:lnTo>
                  <a:lnTo>
                    <a:pt x="4762" y="5080"/>
                  </a:lnTo>
                  <a:lnTo>
                    <a:pt x="437146" y="5080"/>
                  </a:lnTo>
                  <a:lnTo>
                    <a:pt x="437146" y="95173"/>
                  </a:lnTo>
                  <a:lnTo>
                    <a:pt x="406908" y="63042"/>
                  </a:lnTo>
                  <a:lnTo>
                    <a:pt x="370497" y="38531"/>
                  </a:lnTo>
                  <a:lnTo>
                    <a:pt x="329107" y="22885"/>
                  </a:lnTo>
                  <a:lnTo>
                    <a:pt x="283972" y="17399"/>
                  </a:lnTo>
                  <a:lnTo>
                    <a:pt x="239306" y="22771"/>
                  </a:lnTo>
                  <a:lnTo>
                    <a:pt x="198310" y="38074"/>
                  </a:lnTo>
                  <a:lnTo>
                    <a:pt x="162140" y="62090"/>
                  </a:lnTo>
                  <a:lnTo>
                    <a:pt x="131978" y="93599"/>
                  </a:lnTo>
                  <a:lnTo>
                    <a:pt x="108978" y="131368"/>
                  </a:lnTo>
                  <a:lnTo>
                    <a:pt x="94322" y="174180"/>
                  </a:lnTo>
                  <a:lnTo>
                    <a:pt x="89179" y="220827"/>
                  </a:lnTo>
                  <a:lnTo>
                    <a:pt x="91224" y="250418"/>
                  </a:lnTo>
                  <a:lnTo>
                    <a:pt x="97167" y="278676"/>
                  </a:lnTo>
                  <a:lnTo>
                    <a:pt x="106730" y="305320"/>
                  </a:lnTo>
                  <a:lnTo>
                    <a:pt x="119608" y="330047"/>
                  </a:lnTo>
                  <a:lnTo>
                    <a:pt x="123545" y="329984"/>
                  </a:lnTo>
                  <a:lnTo>
                    <a:pt x="110032" y="305498"/>
                  </a:lnTo>
                  <a:lnTo>
                    <a:pt x="99999" y="278930"/>
                  </a:lnTo>
                  <a:lnTo>
                    <a:pt x="93738" y="250596"/>
                  </a:lnTo>
                  <a:lnTo>
                    <a:pt x="91579" y="220827"/>
                  </a:lnTo>
                  <a:lnTo>
                    <a:pt x="98158" y="169278"/>
                  </a:lnTo>
                  <a:lnTo>
                    <a:pt x="116751" y="122948"/>
                  </a:lnTo>
                  <a:lnTo>
                    <a:pt x="145580" y="83693"/>
                  </a:lnTo>
                  <a:lnTo>
                    <a:pt x="182905" y="53378"/>
                  </a:lnTo>
                  <a:lnTo>
                    <a:pt x="226949" y="33820"/>
                  </a:lnTo>
                  <a:lnTo>
                    <a:pt x="275971" y="26898"/>
                  </a:lnTo>
                  <a:lnTo>
                    <a:pt x="325970" y="34112"/>
                  </a:lnTo>
                  <a:lnTo>
                    <a:pt x="370738" y="54444"/>
                  </a:lnTo>
                  <a:lnTo>
                    <a:pt x="408432" y="85940"/>
                  </a:lnTo>
                  <a:lnTo>
                    <a:pt x="437146" y="126606"/>
                  </a:lnTo>
                  <a:lnTo>
                    <a:pt x="437146" y="314972"/>
                  </a:lnTo>
                  <a:lnTo>
                    <a:pt x="433908" y="321183"/>
                  </a:lnTo>
                  <a:lnTo>
                    <a:pt x="430364" y="327101"/>
                  </a:lnTo>
                  <a:lnTo>
                    <a:pt x="426529" y="332803"/>
                  </a:lnTo>
                  <a:lnTo>
                    <a:pt x="446125" y="333552"/>
                  </a:lnTo>
                  <a:lnTo>
                    <a:pt x="448767" y="329311"/>
                  </a:lnTo>
                  <a:lnTo>
                    <a:pt x="461454" y="304723"/>
                  </a:lnTo>
                  <a:lnTo>
                    <a:pt x="470865" y="278244"/>
                  </a:lnTo>
                  <a:lnTo>
                    <a:pt x="476719" y="250190"/>
                  </a:lnTo>
                  <a:lnTo>
                    <a:pt x="478739" y="220827"/>
                  </a:lnTo>
                  <a:close/>
                </a:path>
              </a:pathLst>
            </a:custGeom>
            <a:solidFill>
              <a:srgbClr val="1A171C"/>
            </a:solidFill>
          </p:spPr>
          <p:txBody>
            <a:bodyPr wrap="square" lIns="0" tIns="0" rIns="0" bIns="0" rtlCol="0"/>
            <a:lstStyle/>
            <a:p>
              <a:endParaRPr/>
            </a:p>
          </p:txBody>
        </p:sp>
        <p:sp>
          <p:nvSpPr>
            <p:cNvPr id="7" name="object 7"/>
            <p:cNvSpPr/>
            <p:nvPr/>
          </p:nvSpPr>
          <p:spPr>
            <a:xfrm>
              <a:off x="11045310" y="6469716"/>
              <a:ext cx="685800" cy="22225"/>
            </a:xfrm>
            <a:custGeom>
              <a:avLst/>
              <a:gdLst/>
              <a:ahLst/>
              <a:cxnLst/>
              <a:rect l="l" t="t" r="r" b="b"/>
              <a:pathLst>
                <a:path w="685800" h="22225">
                  <a:moveTo>
                    <a:pt x="385441" y="94"/>
                  </a:moveTo>
                  <a:lnTo>
                    <a:pt x="318520" y="0"/>
                  </a:lnTo>
                  <a:lnTo>
                    <a:pt x="206812" y="1434"/>
                  </a:lnTo>
                  <a:lnTo>
                    <a:pt x="115470" y="4249"/>
                  </a:lnTo>
                  <a:lnTo>
                    <a:pt x="57735" y="7026"/>
                  </a:lnTo>
                  <a:lnTo>
                    <a:pt x="0" y="10957"/>
                  </a:lnTo>
                  <a:lnTo>
                    <a:pt x="28868" y="13101"/>
                  </a:lnTo>
                  <a:lnTo>
                    <a:pt x="122712" y="18004"/>
                  </a:lnTo>
                  <a:lnTo>
                    <a:pt x="192677" y="20252"/>
                  </a:lnTo>
                  <a:lnTo>
                    <a:pt x="282028" y="21786"/>
                  </a:lnTo>
                  <a:lnTo>
                    <a:pt x="342611" y="22107"/>
                  </a:lnTo>
                  <a:lnTo>
                    <a:pt x="385438" y="21983"/>
                  </a:lnTo>
                  <a:lnTo>
                    <a:pt x="428265" y="21560"/>
                  </a:lnTo>
                  <a:lnTo>
                    <a:pt x="471090" y="20830"/>
                  </a:lnTo>
                  <a:lnTo>
                    <a:pt x="571466" y="17769"/>
                  </a:lnTo>
                  <a:lnTo>
                    <a:pt x="628345" y="15005"/>
                  </a:lnTo>
                  <a:lnTo>
                    <a:pt x="685222" y="11102"/>
                  </a:lnTo>
                  <a:lnTo>
                    <a:pt x="656783" y="8976"/>
                  </a:lnTo>
                  <a:lnTo>
                    <a:pt x="513922" y="2355"/>
                  </a:lnTo>
                  <a:lnTo>
                    <a:pt x="471095" y="1288"/>
                  </a:lnTo>
                  <a:lnTo>
                    <a:pt x="428268" y="537"/>
                  </a:lnTo>
                  <a:lnTo>
                    <a:pt x="385441" y="94"/>
                  </a:lnTo>
                  <a:close/>
                </a:path>
              </a:pathLst>
            </a:custGeom>
            <a:solidFill>
              <a:srgbClr val="B10C1A"/>
            </a:solidFill>
          </p:spPr>
          <p:txBody>
            <a:bodyPr wrap="square" lIns="0" tIns="0" rIns="0" bIns="0" rtlCol="0"/>
            <a:lstStyle/>
            <a:p>
              <a:endParaRPr/>
            </a:p>
          </p:txBody>
        </p:sp>
      </p:grpSp>
      <p:sp>
        <p:nvSpPr>
          <p:cNvPr id="8" name="object 8"/>
          <p:cNvSpPr txBox="1"/>
          <p:nvPr/>
        </p:nvSpPr>
        <p:spPr>
          <a:xfrm>
            <a:off x="1643405" y="6012179"/>
            <a:ext cx="2435860" cy="330200"/>
          </a:xfrm>
          <a:prstGeom prst="rect">
            <a:avLst/>
          </a:prstGeom>
        </p:spPr>
        <p:txBody>
          <a:bodyPr vert="horz" wrap="square" lIns="0" tIns="12700" rIns="0" bIns="0" rtlCol="0">
            <a:spAutoFit/>
          </a:bodyPr>
          <a:lstStyle/>
          <a:p>
            <a:pPr marL="12700">
              <a:lnSpc>
                <a:spcPct val="100000"/>
              </a:lnSpc>
              <a:spcBef>
                <a:spcPts val="100"/>
              </a:spcBef>
            </a:pPr>
            <a:r>
              <a:rPr sz="2000" b="1" u="heavy" spc="-5" dirty="0">
                <a:uFill>
                  <a:solidFill>
                    <a:srgbClr val="000000"/>
                  </a:solidFill>
                </a:uFill>
                <a:latin typeface="Arial"/>
                <a:cs typeface="Arial"/>
              </a:rPr>
              <a:t>IDENTITÀ</a:t>
            </a:r>
            <a:r>
              <a:rPr sz="2000" b="1" u="heavy" spc="-35" dirty="0">
                <a:uFill>
                  <a:solidFill>
                    <a:srgbClr val="000000"/>
                  </a:solidFill>
                </a:uFill>
                <a:latin typeface="Arial"/>
                <a:cs typeface="Arial"/>
              </a:rPr>
              <a:t> </a:t>
            </a:r>
            <a:r>
              <a:rPr sz="2000" b="1" u="heavy" spc="-25" dirty="0">
                <a:uFill>
                  <a:solidFill>
                    <a:srgbClr val="000000"/>
                  </a:solidFill>
                </a:uFill>
                <a:latin typeface="Arial"/>
                <a:cs typeface="Arial"/>
              </a:rPr>
              <a:t>DIGITALE</a:t>
            </a:r>
            <a:endParaRPr sz="2000">
              <a:latin typeface="Arial"/>
              <a:cs typeface="Arial"/>
            </a:endParaRPr>
          </a:p>
        </p:txBody>
      </p:sp>
      <p:sp>
        <p:nvSpPr>
          <p:cNvPr id="9" name="object 9"/>
          <p:cNvSpPr txBox="1"/>
          <p:nvPr/>
        </p:nvSpPr>
        <p:spPr>
          <a:xfrm>
            <a:off x="7916385" y="6009132"/>
            <a:ext cx="2101850" cy="330200"/>
          </a:xfrm>
          <a:prstGeom prst="rect">
            <a:avLst/>
          </a:prstGeom>
        </p:spPr>
        <p:txBody>
          <a:bodyPr vert="horz" wrap="square" lIns="0" tIns="12700" rIns="0" bIns="0" rtlCol="0">
            <a:spAutoFit/>
          </a:bodyPr>
          <a:lstStyle/>
          <a:p>
            <a:pPr marL="12700">
              <a:lnSpc>
                <a:spcPct val="100000"/>
              </a:lnSpc>
              <a:spcBef>
                <a:spcPts val="100"/>
              </a:spcBef>
            </a:pPr>
            <a:r>
              <a:rPr sz="2000" b="1" u="heavy" spc="-5" dirty="0">
                <a:uFill>
                  <a:solidFill>
                    <a:srgbClr val="000000"/>
                  </a:solidFill>
                </a:uFill>
                <a:latin typeface="Arial"/>
                <a:cs typeface="Arial"/>
              </a:rPr>
              <a:t>IDENTITÀ</a:t>
            </a:r>
            <a:r>
              <a:rPr sz="2000" b="1" u="heavy" spc="-45" dirty="0">
                <a:uFill>
                  <a:solidFill>
                    <a:srgbClr val="000000"/>
                  </a:solidFill>
                </a:uFill>
                <a:latin typeface="Arial"/>
                <a:cs typeface="Arial"/>
              </a:rPr>
              <a:t> </a:t>
            </a:r>
            <a:r>
              <a:rPr sz="2000" b="1" u="heavy" spc="-5" dirty="0">
                <a:uFill>
                  <a:solidFill>
                    <a:srgbClr val="000000"/>
                  </a:solidFill>
                </a:uFill>
                <a:latin typeface="Arial"/>
                <a:cs typeface="Arial"/>
              </a:rPr>
              <a:t>FISICA</a:t>
            </a:r>
            <a:endParaRPr sz="2000">
              <a:latin typeface="Arial"/>
              <a:cs typeface="Arial"/>
            </a:endParaRPr>
          </a:p>
        </p:txBody>
      </p:sp>
      <p:grpSp>
        <p:nvGrpSpPr>
          <p:cNvPr id="10" name="object 10"/>
          <p:cNvGrpSpPr/>
          <p:nvPr/>
        </p:nvGrpSpPr>
        <p:grpSpPr>
          <a:xfrm>
            <a:off x="2442589" y="1295360"/>
            <a:ext cx="3524250" cy="4607560"/>
            <a:chOff x="2442589" y="1295360"/>
            <a:chExt cx="3524250" cy="4607560"/>
          </a:xfrm>
        </p:grpSpPr>
        <p:sp>
          <p:nvSpPr>
            <p:cNvPr id="11" name="object 11"/>
            <p:cNvSpPr/>
            <p:nvPr/>
          </p:nvSpPr>
          <p:spPr>
            <a:xfrm>
              <a:off x="5960447" y="1305295"/>
              <a:ext cx="0" cy="4591685"/>
            </a:xfrm>
            <a:custGeom>
              <a:avLst/>
              <a:gdLst/>
              <a:ahLst/>
              <a:cxnLst/>
              <a:rect l="l" t="t" r="r" b="b"/>
              <a:pathLst>
                <a:path h="4591685">
                  <a:moveTo>
                    <a:pt x="0" y="0"/>
                  </a:moveTo>
                  <a:lnTo>
                    <a:pt x="1" y="4591180"/>
                  </a:lnTo>
                </a:path>
              </a:pathLst>
            </a:custGeom>
            <a:ln w="12700">
              <a:solidFill>
                <a:srgbClr val="4472C4"/>
              </a:solidFill>
            </a:ln>
          </p:spPr>
          <p:txBody>
            <a:bodyPr wrap="square" lIns="0" tIns="0" rIns="0" bIns="0" rtlCol="0"/>
            <a:lstStyle/>
            <a:p>
              <a:endParaRPr/>
            </a:p>
          </p:txBody>
        </p:sp>
        <p:pic>
          <p:nvPicPr>
            <p:cNvPr id="12" name="object 12"/>
            <p:cNvPicPr/>
            <p:nvPr/>
          </p:nvPicPr>
          <p:blipFill>
            <a:blip r:embed="rId2" cstate="print"/>
            <a:stretch>
              <a:fillRect/>
            </a:stretch>
          </p:blipFill>
          <p:spPr>
            <a:xfrm>
              <a:off x="2442589" y="1295360"/>
              <a:ext cx="1726247" cy="449067"/>
            </a:xfrm>
            <a:prstGeom prst="rect">
              <a:avLst/>
            </a:prstGeom>
          </p:spPr>
        </p:pic>
      </p:grpSp>
      <p:sp>
        <p:nvSpPr>
          <p:cNvPr id="13" name="object 13"/>
          <p:cNvSpPr txBox="1"/>
          <p:nvPr/>
        </p:nvSpPr>
        <p:spPr>
          <a:xfrm>
            <a:off x="449514" y="3112515"/>
            <a:ext cx="5115560" cy="2607310"/>
          </a:xfrm>
          <a:prstGeom prst="rect">
            <a:avLst/>
          </a:prstGeom>
        </p:spPr>
        <p:txBody>
          <a:bodyPr vert="horz" wrap="square" lIns="0" tIns="13970" rIns="0" bIns="0" rtlCol="0">
            <a:spAutoFit/>
          </a:bodyPr>
          <a:lstStyle/>
          <a:p>
            <a:pPr marL="298450" marR="5080" indent="-285750">
              <a:lnSpc>
                <a:spcPct val="99400"/>
              </a:lnSpc>
              <a:spcBef>
                <a:spcPts val="110"/>
              </a:spcBef>
              <a:buFont typeface="Arial MT"/>
              <a:buChar char="•"/>
              <a:tabLst>
                <a:tab pos="297815" algn="l"/>
                <a:tab pos="298450" algn="l"/>
              </a:tabLst>
            </a:pPr>
            <a:r>
              <a:rPr sz="1600" b="1" spc="-5" dirty="0">
                <a:latin typeface="Arial"/>
                <a:cs typeface="Arial"/>
              </a:rPr>
              <a:t>Schemi</a:t>
            </a:r>
            <a:r>
              <a:rPr sz="1600" b="1" spc="10" dirty="0">
                <a:latin typeface="Arial"/>
                <a:cs typeface="Arial"/>
              </a:rPr>
              <a:t> </a:t>
            </a:r>
            <a:r>
              <a:rPr sz="1600" b="1" spc="-5" dirty="0">
                <a:latin typeface="Arial"/>
                <a:cs typeface="Arial"/>
              </a:rPr>
              <a:t>di</a:t>
            </a:r>
            <a:r>
              <a:rPr sz="1600" b="1" spc="15" dirty="0">
                <a:latin typeface="Arial"/>
                <a:cs typeface="Arial"/>
              </a:rPr>
              <a:t> </a:t>
            </a:r>
            <a:r>
              <a:rPr sz="1600" b="1" spc="-5" dirty="0">
                <a:latin typeface="Arial"/>
                <a:cs typeface="Arial"/>
              </a:rPr>
              <a:t>identità</a:t>
            </a:r>
            <a:r>
              <a:rPr sz="1600" b="1" spc="5" dirty="0">
                <a:latin typeface="Arial"/>
                <a:cs typeface="Arial"/>
              </a:rPr>
              <a:t> </a:t>
            </a:r>
            <a:r>
              <a:rPr sz="1600" b="1" spc="-5" dirty="0">
                <a:latin typeface="Arial"/>
                <a:cs typeface="Arial"/>
              </a:rPr>
              <a:t>federata</a:t>
            </a:r>
            <a:r>
              <a:rPr sz="1600" b="1" dirty="0">
                <a:latin typeface="Arial"/>
                <a:cs typeface="Arial"/>
              </a:rPr>
              <a:t> </a:t>
            </a:r>
            <a:r>
              <a:rPr sz="1600" spc="-5" dirty="0">
                <a:latin typeface="Arial MT"/>
                <a:cs typeface="Arial MT"/>
              </a:rPr>
              <a:t>(l’ente</a:t>
            </a:r>
            <a:r>
              <a:rPr sz="1600" spc="5" dirty="0">
                <a:latin typeface="Arial MT"/>
                <a:cs typeface="Arial MT"/>
              </a:rPr>
              <a:t> </a:t>
            </a:r>
            <a:r>
              <a:rPr sz="1600" spc="-5" dirty="0">
                <a:latin typeface="Arial MT"/>
                <a:cs typeface="Arial MT"/>
              </a:rPr>
              <a:t>emettitore</a:t>
            </a:r>
            <a:r>
              <a:rPr sz="1600" spc="5" dirty="0">
                <a:latin typeface="Arial MT"/>
                <a:cs typeface="Arial MT"/>
              </a:rPr>
              <a:t> </a:t>
            </a:r>
            <a:r>
              <a:rPr sz="1600" spc="-5" dirty="0">
                <a:latin typeface="Arial MT"/>
                <a:cs typeface="Arial MT"/>
              </a:rPr>
              <a:t>svolge </a:t>
            </a:r>
            <a:r>
              <a:rPr sz="1600" spc="-430" dirty="0">
                <a:latin typeface="Arial MT"/>
                <a:cs typeface="Arial MT"/>
              </a:rPr>
              <a:t> </a:t>
            </a:r>
            <a:r>
              <a:rPr sz="1600" spc="-5" dirty="0">
                <a:latin typeface="Arial MT"/>
                <a:cs typeface="Arial MT"/>
              </a:rPr>
              <a:t>la funzione</a:t>
            </a:r>
            <a:r>
              <a:rPr sz="1600" dirty="0">
                <a:latin typeface="Arial MT"/>
                <a:cs typeface="Arial MT"/>
              </a:rPr>
              <a:t> </a:t>
            </a:r>
            <a:r>
              <a:rPr sz="1600" spc="-5" dirty="0">
                <a:latin typeface="Arial MT"/>
                <a:cs typeface="Arial MT"/>
              </a:rPr>
              <a:t>di</a:t>
            </a:r>
            <a:r>
              <a:rPr sz="1600" dirty="0">
                <a:latin typeface="Arial MT"/>
                <a:cs typeface="Arial MT"/>
              </a:rPr>
              <a:t> trust</a:t>
            </a:r>
            <a:r>
              <a:rPr sz="1600" spc="10" dirty="0">
                <a:latin typeface="Arial MT"/>
                <a:cs typeface="Arial MT"/>
              </a:rPr>
              <a:t> </a:t>
            </a:r>
            <a:r>
              <a:rPr sz="1600" spc="-5" dirty="0">
                <a:latin typeface="Arial MT"/>
                <a:cs typeface="Arial MT"/>
              </a:rPr>
              <a:t>service</a:t>
            </a:r>
            <a:r>
              <a:rPr sz="1600" dirty="0">
                <a:latin typeface="Arial MT"/>
                <a:cs typeface="Arial MT"/>
              </a:rPr>
              <a:t> </a:t>
            </a:r>
            <a:r>
              <a:rPr sz="1600" spc="-5" dirty="0">
                <a:latin typeface="Arial MT"/>
                <a:cs typeface="Arial MT"/>
              </a:rPr>
              <a:t>nel processo</a:t>
            </a:r>
            <a:r>
              <a:rPr sz="1600" dirty="0">
                <a:latin typeface="Arial MT"/>
                <a:cs typeface="Arial MT"/>
              </a:rPr>
              <a:t> </a:t>
            </a:r>
            <a:r>
              <a:rPr sz="1600" spc="-5" dirty="0">
                <a:latin typeface="Arial MT"/>
                <a:cs typeface="Arial MT"/>
              </a:rPr>
              <a:t>di </a:t>
            </a:r>
            <a:r>
              <a:rPr sz="1600" dirty="0">
                <a:latin typeface="Arial MT"/>
                <a:cs typeface="Arial MT"/>
              </a:rPr>
              <a:t> </a:t>
            </a:r>
            <a:r>
              <a:rPr sz="1600" spc="-5" dirty="0">
                <a:latin typeface="Arial MT"/>
                <a:cs typeface="Arial MT"/>
              </a:rPr>
              <a:t>autenticazione)</a:t>
            </a:r>
            <a:endParaRPr sz="1600">
              <a:latin typeface="Arial MT"/>
              <a:cs typeface="Arial MT"/>
            </a:endParaRPr>
          </a:p>
          <a:p>
            <a:pPr marL="298450" marR="172720" indent="-285750">
              <a:lnSpc>
                <a:spcPct val="101299"/>
              </a:lnSpc>
              <a:spcBef>
                <a:spcPts val="550"/>
              </a:spcBef>
              <a:buFont typeface="Arial MT"/>
              <a:buChar char="•"/>
              <a:tabLst>
                <a:tab pos="297815" algn="l"/>
                <a:tab pos="298450" algn="l"/>
              </a:tabLst>
            </a:pPr>
            <a:r>
              <a:rPr sz="1600" b="1" dirty="0">
                <a:latin typeface="Arial"/>
                <a:cs typeface="Arial"/>
              </a:rPr>
              <a:t>Livelli</a:t>
            </a:r>
            <a:r>
              <a:rPr sz="1600" b="1" spc="5" dirty="0">
                <a:latin typeface="Arial"/>
                <a:cs typeface="Arial"/>
              </a:rPr>
              <a:t> </a:t>
            </a:r>
            <a:r>
              <a:rPr sz="1600" b="1" spc="-5" dirty="0">
                <a:latin typeface="Arial"/>
                <a:cs typeface="Arial"/>
              </a:rPr>
              <a:t>di</a:t>
            </a:r>
            <a:r>
              <a:rPr sz="1600" b="1" spc="10" dirty="0">
                <a:latin typeface="Arial"/>
                <a:cs typeface="Arial"/>
              </a:rPr>
              <a:t> </a:t>
            </a:r>
            <a:r>
              <a:rPr sz="1600" b="1" spc="-5" dirty="0">
                <a:latin typeface="Arial"/>
                <a:cs typeface="Arial"/>
              </a:rPr>
              <a:t>sicurezza</a:t>
            </a:r>
            <a:r>
              <a:rPr sz="1600" b="1" dirty="0">
                <a:latin typeface="Arial"/>
                <a:cs typeface="Arial"/>
              </a:rPr>
              <a:t> </a:t>
            </a:r>
            <a:r>
              <a:rPr sz="1600" b="1" spc="-5" dirty="0">
                <a:latin typeface="Arial"/>
                <a:cs typeface="Arial"/>
              </a:rPr>
              <a:t>differenti</a:t>
            </a:r>
            <a:r>
              <a:rPr sz="1600" b="1" spc="10" dirty="0">
                <a:latin typeface="Arial"/>
                <a:cs typeface="Arial"/>
              </a:rPr>
              <a:t> </a:t>
            </a:r>
            <a:r>
              <a:rPr sz="1600" spc="-5" dirty="0">
                <a:latin typeface="Arial MT"/>
                <a:cs typeface="Arial MT"/>
              </a:rPr>
              <a:t>in</a:t>
            </a:r>
            <a:r>
              <a:rPr sz="1600" dirty="0">
                <a:latin typeface="Arial MT"/>
                <a:cs typeface="Arial MT"/>
              </a:rPr>
              <a:t> </a:t>
            </a:r>
            <a:r>
              <a:rPr sz="1600" spc="-5" dirty="0">
                <a:latin typeface="Arial MT"/>
                <a:cs typeface="Arial MT"/>
              </a:rPr>
              <a:t>base</a:t>
            </a:r>
            <a:r>
              <a:rPr sz="1600" dirty="0">
                <a:latin typeface="Arial MT"/>
                <a:cs typeface="Arial MT"/>
              </a:rPr>
              <a:t> a </a:t>
            </a:r>
            <a:r>
              <a:rPr sz="1600" spc="-5" dirty="0">
                <a:latin typeface="Arial MT"/>
                <a:cs typeface="Arial MT"/>
              </a:rPr>
              <a:t>modalità</a:t>
            </a:r>
            <a:r>
              <a:rPr sz="1600" dirty="0">
                <a:latin typeface="Arial MT"/>
                <a:cs typeface="Arial MT"/>
              </a:rPr>
              <a:t> </a:t>
            </a:r>
            <a:r>
              <a:rPr sz="1600" spc="-5" dirty="0">
                <a:latin typeface="Arial MT"/>
                <a:cs typeface="Arial MT"/>
              </a:rPr>
              <a:t>di </a:t>
            </a:r>
            <a:r>
              <a:rPr sz="1600" spc="-430" dirty="0">
                <a:latin typeface="Arial MT"/>
                <a:cs typeface="Arial MT"/>
              </a:rPr>
              <a:t> </a:t>
            </a:r>
            <a:r>
              <a:rPr sz="1600" spc="-5" dirty="0">
                <a:latin typeface="Arial MT"/>
                <a:cs typeface="Arial MT"/>
              </a:rPr>
              <a:t>emissione,</a:t>
            </a:r>
            <a:r>
              <a:rPr sz="1600" spc="5" dirty="0">
                <a:latin typeface="Arial MT"/>
                <a:cs typeface="Arial MT"/>
              </a:rPr>
              <a:t> </a:t>
            </a:r>
            <a:r>
              <a:rPr sz="1600" spc="-5" dirty="0">
                <a:latin typeface="Arial MT"/>
                <a:cs typeface="Arial MT"/>
              </a:rPr>
              <a:t>autenticazione </a:t>
            </a:r>
            <a:r>
              <a:rPr sz="1600" dirty="0">
                <a:latin typeface="Arial MT"/>
                <a:cs typeface="Arial MT"/>
              </a:rPr>
              <a:t>e</a:t>
            </a:r>
            <a:r>
              <a:rPr sz="1600" spc="-5" dirty="0">
                <a:latin typeface="Arial MT"/>
                <a:cs typeface="Arial MT"/>
              </a:rPr>
              <a:t> organizzazione ente </a:t>
            </a:r>
            <a:r>
              <a:rPr sz="1600" dirty="0">
                <a:latin typeface="Arial MT"/>
                <a:cs typeface="Arial MT"/>
              </a:rPr>
              <a:t> </a:t>
            </a:r>
            <a:r>
              <a:rPr sz="1600" spc="-5" dirty="0">
                <a:latin typeface="Arial MT"/>
                <a:cs typeface="Arial MT"/>
              </a:rPr>
              <a:t>emettitore (LoA</a:t>
            </a:r>
            <a:r>
              <a:rPr sz="1600" spc="-90" dirty="0">
                <a:latin typeface="Arial MT"/>
                <a:cs typeface="Arial MT"/>
              </a:rPr>
              <a:t> </a:t>
            </a:r>
            <a:r>
              <a:rPr sz="1600" spc="-5" dirty="0">
                <a:latin typeface="Arial MT"/>
                <a:cs typeface="Arial MT"/>
              </a:rPr>
              <a:t>high,</a:t>
            </a:r>
            <a:r>
              <a:rPr sz="1600" spc="10" dirty="0">
                <a:latin typeface="Arial MT"/>
                <a:cs typeface="Arial MT"/>
              </a:rPr>
              <a:t> </a:t>
            </a:r>
            <a:r>
              <a:rPr sz="1600" spc="-5" dirty="0">
                <a:latin typeface="Arial MT"/>
                <a:cs typeface="Arial MT"/>
              </a:rPr>
              <a:t>Substantial,</a:t>
            </a:r>
            <a:r>
              <a:rPr sz="1600" spc="10" dirty="0">
                <a:latin typeface="Arial MT"/>
                <a:cs typeface="Arial MT"/>
              </a:rPr>
              <a:t> </a:t>
            </a:r>
            <a:r>
              <a:rPr sz="1600" spc="-5" dirty="0">
                <a:latin typeface="Arial MT"/>
                <a:cs typeface="Arial MT"/>
              </a:rPr>
              <a:t>Low)</a:t>
            </a:r>
            <a:endParaRPr sz="1600">
              <a:latin typeface="Arial MT"/>
              <a:cs typeface="Arial MT"/>
            </a:endParaRPr>
          </a:p>
          <a:p>
            <a:pPr marL="298450" marR="15240" indent="-285750">
              <a:lnSpc>
                <a:spcPts val="1900"/>
              </a:lnSpc>
              <a:spcBef>
                <a:spcPts val="680"/>
              </a:spcBef>
              <a:buChar char="•"/>
              <a:tabLst>
                <a:tab pos="297815" algn="l"/>
                <a:tab pos="298450" algn="l"/>
              </a:tabLst>
            </a:pPr>
            <a:r>
              <a:rPr sz="1600" spc="-5" dirty="0">
                <a:latin typeface="Arial MT"/>
                <a:cs typeface="Arial MT"/>
              </a:rPr>
              <a:t>Ulteriori </a:t>
            </a:r>
            <a:r>
              <a:rPr sz="1600" b="1" spc="-5" dirty="0">
                <a:latin typeface="Arial"/>
                <a:cs typeface="Arial"/>
              </a:rPr>
              <a:t>attributi</a:t>
            </a:r>
            <a:r>
              <a:rPr sz="1600" b="1" spc="10" dirty="0">
                <a:latin typeface="Arial"/>
                <a:cs typeface="Arial"/>
              </a:rPr>
              <a:t> </a:t>
            </a:r>
            <a:r>
              <a:rPr sz="1600" b="1" dirty="0">
                <a:latin typeface="Arial"/>
                <a:cs typeface="Arial"/>
              </a:rPr>
              <a:t>dell’identità</a:t>
            </a:r>
            <a:r>
              <a:rPr sz="1600" b="1" spc="-5" dirty="0">
                <a:latin typeface="Arial"/>
                <a:cs typeface="Arial"/>
              </a:rPr>
              <a:t> </a:t>
            </a:r>
            <a:r>
              <a:rPr sz="1600" spc="-5" dirty="0">
                <a:latin typeface="Arial MT"/>
                <a:cs typeface="Arial MT"/>
              </a:rPr>
              <a:t>(licenze,</a:t>
            </a:r>
            <a:r>
              <a:rPr sz="1600" spc="10" dirty="0">
                <a:latin typeface="Arial MT"/>
                <a:cs typeface="Arial MT"/>
              </a:rPr>
              <a:t> </a:t>
            </a:r>
            <a:r>
              <a:rPr sz="1600" spc="-5" dirty="0">
                <a:latin typeface="Arial MT"/>
                <a:cs typeface="Arial MT"/>
              </a:rPr>
              <a:t>certificati, </a:t>
            </a:r>
            <a:r>
              <a:rPr sz="1600" dirty="0">
                <a:latin typeface="Arial MT"/>
                <a:cs typeface="Arial MT"/>
              </a:rPr>
              <a:t> </a:t>
            </a:r>
            <a:r>
              <a:rPr sz="1600" spc="-5" dirty="0">
                <a:latin typeface="Arial MT"/>
                <a:cs typeface="Arial MT"/>
              </a:rPr>
              <a:t>abilitazioni…)</a:t>
            </a:r>
            <a:r>
              <a:rPr sz="1600" spc="5" dirty="0">
                <a:latin typeface="Arial MT"/>
                <a:cs typeface="Arial MT"/>
              </a:rPr>
              <a:t> </a:t>
            </a:r>
            <a:r>
              <a:rPr sz="1600" spc="-5" dirty="0">
                <a:latin typeface="Arial MT"/>
                <a:cs typeface="Arial MT"/>
              </a:rPr>
              <a:t>acquisiti nel processo di autenticazione </a:t>
            </a:r>
            <a:r>
              <a:rPr sz="1600" spc="-430" dirty="0">
                <a:latin typeface="Arial MT"/>
                <a:cs typeface="Arial MT"/>
              </a:rPr>
              <a:t> </a:t>
            </a:r>
            <a:r>
              <a:rPr sz="1600" spc="-5" dirty="0">
                <a:latin typeface="Arial MT"/>
                <a:cs typeface="Arial MT"/>
              </a:rPr>
              <a:t>direttamente</a:t>
            </a:r>
            <a:r>
              <a:rPr sz="1600" dirty="0">
                <a:latin typeface="Arial MT"/>
                <a:cs typeface="Arial MT"/>
              </a:rPr>
              <a:t> </a:t>
            </a:r>
            <a:r>
              <a:rPr sz="1600" spc="-5" dirty="0">
                <a:latin typeface="Arial MT"/>
                <a:cs typeface="Arial MT"/>
              </a:rPr>
              <a:t>da</a:t>
            </a:r>
            <a:r>
              <a:rPr sz="1600" spc="5" dirty="0">
                <a:latin typeface="Arial MT"/>
                <a:cs typeface="Arial MT"/>
              </a:rPr>
              <a:t> </a:t>
            </a:r>
            <a:r>
              <a:rPr sz="1600" spc="-5" dirty="0">
                <a:latin typeface="Arial MT"/>
                <a:cs typeface="Arial MT"/>
              </a:rPr>
              <a:t>banche</a:t>
            </a:r>
            <a:r>
              <a:rPr sz="1600" spc="5" dirty="0">
                <a:latin typeface="Arial MT"/>
                <a:cs typeface="Arial MT"/>
              </a:rPr>
              <a:t> </a:t>
            </a:r>
            <a:r>
              <a:rPr sz="1600" spc="-5" dirty="0">
                <a:latin typeface="Arial MT"/>
                <a:cs typeface="Arial MT"/>
              </a:rPr>
              <a:t>dati</a:t>
            </a:r>
            <a:r>
              <a:rPr sz="1600" spc="5" dirty="0">
                <a:latin typeface="Arial MT"/>
                <a:cs typeface="Arial MT"/>
              </a:rPr>
              <a:t> </a:t>
            </a:r>
            <a:r>
              <a:rPr sz="1600" spc="-5" dirty="0">
                <a:latin typeface="Arial MT"/>
                <a:cs typeface="Arial MT"/>
              </a:rPr>
              <a:t>autoritative</a:t>
            </a:r>
            <a:r>
              <a:rPr sz="1600" dirty="0">
                <a:latin typeface="Arial MT"/>
                <a:cs typeface="Arial MT"/>
              </a:rPr>
              <a:t> </a:t>
            </a:r>
            <a:r>
              <a:rPr sz="1600" spc="-5" dirty="0">
                <a:latin typeface="Arial MT"/>
                <a:cs typeface="Arial MT"/>
              </a:rPr>
              <a:t>(attribute </a:t>
            </a:r>
            <a:r>
              <a:rPr sz="1600" dirty="0">
                <a:latin typeface="Arial MT"/>
                <a:cs typeface="Arial MT"/>
              </a:rPr>
              <a:t> </a:t>
            </a:r>
            <a:r>
              <a:rPr sz="1600" spc="-5" dirty="0">
                <a:latin typeface="Arial MT"/>
                <a:cs typeface="Arial MT"/>
              </a:rPr>
              <a:t>provider)</a:t>
            </a:r>
            <a:endParaRPr sz="1600">
              <a:latin typeface="Arial MT"/>
              <a:cs typeface="Arial MT"/>
            </a:endParaRPr>
          </a:p>
        </p:txBody>
      </p:sp>
      <p:sp>
        <p:nvSpPr>
          <p:cNvPr id="14" name="object 14"/>
          <p:cNvSpPr txBox="1"/>
          <p:nvPr/>
        </p:nvSpPr>
        <p:spPr>
          <a:xfrm>
            <a:off x="6266639" y="3652012"/>
            <a:ext cx="4887595" cy="1790700"/>
          </a:xfrm>
          <a:prstGeom prst="rect">
            <a:avLst/>
          </a:prstGeom>
        </p:spPr>
        <p:txBody>
          <a:bodyPr vert="horz" wrap="square" lIns="0" tIns="85725" rIns="0" bIns="0" rtlCol="0">
            <a:spAutoFit/>
          </a:bodyPr>
          <a:lstStyle/>
          <a:p>
            <a:pPr marL="298450" indent="-285750">
              <a:lnSpc>
                <a:spcPct val="100000"/>
              </a:lnSpc>
              <a:spcBef>
                <a:spcPts val="675"/>
              </a:spcBef>
              <a:buFont typeface="Arial MT"/>
              <a:buChar char="•"/>
              <a:tabLst>
                <a:tab pos="297815" algn="l"/>
                <a:tab pos="298450" algn="l"/>
              </a:tabLst>
            </a:pPr>
            <a:r>
              <a:rPr sz="1600" b="1" dirty="0">
                <a:latin typeface="Arial"/>
                <a:cs typeface="Arial"/>
              </a:rPr>
              <a:t>Pluralità</a:t>
            </a:r>
            <a:r>
              <a:rPr sz="1600" b="1" spc="-5" dirty="0">
                <a:latin typeface="Arial"/>
                <a:cs typeface="Arial"/>
              </a:rPr>
              <a:t> di</a:t>
            </a:r>
            <a:r>
              <a:rPr sz="1600" b="1" spc="5" dirty="0">
                <a:latin typeface="Arial"/>
                <a:cs typeface="Arial"/>
              </a:rPr>
              <a:t> </a:t>
            </a:r>
            <a:r>
              <a:rPr sz="1600" b="1" spc="-5" dirty="0">
                <a:latin typeface="Arial"/>
                <a:cs typeface="Arial"/>
              </a:rPr>
              <a:t>documenti</a:t>
            </a:r>
            <a:r>
              <a:rPr sz="1600" b="1" spc="5" dirty="0">
                <a:latin typeface="Arial"/>
                <a:cs typeface="Arial"/>
              </a:rPr>
              <a:t> </a:t>
            </a:r>
            <a:r>
              <a:rPr sz="1600" b="1" dirty="0">
                <a:latin typeface="Arial"/>
                <a:cs typeface="Arial"/>
              </a:rPr>
              <a:t>e</a:t>
            </a:r>
            <a:r>
              <a:rPr sz="1600" b="1" spc="-5" dirty="0">
                <a:latin typeface="Arial"/>
                <a:cs typeface="Arial"/>
              </a:rPr>
              <a:t> enti</a:t>
            </a:r>
            <a:r>
              <a:rPr sz="1600" b="1" spc="5" dirty="0">
                <a:latin typeface="Arial"/>
                <a:cs typeface="Arial"/>
              </a:rPr>
              <a:t> </a:t>
            </a:r>
            <a:r>
              <a:rPr sz="1600" b="1" spc="-5" dirty="0">
                <a:latin typeface="Arial"/>
                <a:cs typeface="Arial"/>
              </a:rPr>
              <a:t>emettitori</a:t>
            </a:r>
            <a:endParaRPr sz="1600">
              <a:latin typeface="Arial"/>
              <a:cs typeface="Arial"/>
            </a:endParaRPr>
          </a:p>
          <a:p>
            <a:pPr marL="298450" marR="159385" indent="-285750">
              <a:lnSpc>
                <a:spcPts val="1900"/>
              </a:lnSpc>
              <a:spcBef>
                <a:spcPts val="655"/>
              </a:spcBef>
              <a:buFont typeface="Arial MT"/>
              <a:buChar char="•"/>
              <a:tabLst>
                <a:tab pos="297815" algn="l"/>
                <a:tab pos="298450" algn="l"/>
              </a:tabLst>
            </a:pPr>
            <a:r>
              <a:rPr sz="1600" b="1" spc="-5" dirty="0">
                <a:latin typeface="Arial"/>
                <a:cs typeface="Arial"/>
              </a:rPr>
              <a:t>Sicurezza basata</a:t>
            </a:r>
            <a:r>
              <a:rPr sz="1600" b="1" dirty="0">
                <a:latin typeface="Arial"/>
                <a:cs typeface="Arial"/>
              </a:rPr>
              <a:t> </a:t>
            </a:r>
            <a:r>
              <a:rPr sz="1600" b="1" spc="-5" dirty="0">
                <a:latin typeface="Arial"/>
                <a:cs typeface="Arial"/>
              </a:rPr>
              <a:t>su</a:t>
            </a:r>
            <a:r>
              <a:rPr sz="1600" b="1" dirty="0">
                <a:latin typeface="Arial"/>
                <a:cs typeface="Arial"/>
              </a:rPr>
              <a:t> </a:t>
            </a:r>
            <a:r>
              <a:rPr sz="1600" b="1" spc="-5" dirty="0">
                <a:latin typeface="Arial"/>
                <a:cs typeface="Arial"/>
              </a:rPr>
              <a:t>elementi</a:t>
            </a:r>
            <a:r>
              <a:rPr sz="1600" b="1" spc="10" dirty="0">
                <a:latin typeface="Arial"/>
                <a:cs typeface="Arial"/>
              </a:rPr>
              <a:t> </a:t>
            </a:r>
            <a:r>
              <a:rPr sz="1600" b="1" dirty="0">
                <a:latin typeface="Arial"/>
                <a:cs typeface="Arial"/>
              </a:rPr>
              <a:t>fisici</a:t>
            </a:r>
            <a:r>
              <a:rPr sz="1600" b="1" spc="10" dirty="0">
                <a:latin typeface="Arial"/>
                <a:cs typeface="Arial"/>
              </a:rPr>
              <a:t> </a:t>
            </a:r>
            <a:r>
              <a:rPr sz="1600" b="1" dirty="0">
                <a:latin typeface="Arial"/>
                <a:cs typeface="Arial"/>
              </a:rPr>
              <a:t>e </a:t>
            </a:r>
            <a:r>
              <a:rPr sz="1600" b="1" spc="-5" dirty="0">
                <a:latin typeface="Arial"/>
                <a:cs typeface="Arial"/>
              </a:rPr>
              <a:t>logici</a:t>
            </a:r>
            <a:r>
              <a:rPr sz="1600" b="1" spc="5" dirty="0">
                <a:latin typeface="Arial"/>
                <a:cs typeface="Arial"/>
              </a:rPr>
              <a:t> </a:t>
            </a:r>
            <a:r>
              <a:rPr sz="1600" spc="-5" dirty="0">
                <a:latin typeface="Arial MT"/>
                <a:cs typeface="Arial MT"/>
              </a:rPr>
              <a:t>del </a:t>
            </a:r>
            <a:r>
              <a:rPr sz="1600" spc="-430" dirty="0">
                <a:latin typeface="Arial MT"/>
                <a:cs typeface="Arial MT"/>
              </a:rPr>
              <a:t> </a:t>
            </a:r>
            <a:r>
              <a:rPr sz="1600" spc="-5" dirty="0">
                <a:latin typeface="Arial MT"/>
                <a:cs typeface="Arial MT"/>
              </a:rPr>
              <a:t>documento</a:t>
            </a:r>
            <a:endParaRPr sz="1600">
              <a:latin typeface="Arial MT"/>
              <a:cs typeface="Arial MT"/>
            </a:endParaRPr>
          </a:p>
          <a:p>
            <a:pPr marL="298450" marR="5080" indent="-285750">
              <a:lnSpc>
                <a:spcPts val="1900"/>
              </a:lnSpc>
              <a:spcBef>
                <a:spcPts val="590"/>
              </a:spcBef>
              <a:buFont typeface="Arial MT"/>
              <a:buChar char="•"/>
              <a:tabLst>
                <a:tab pos="297815" algn="l"/>
                <a:tab pos="298450" algn="l"/>
              </a:tabLst>
            </a:pPr>
            <a:r>
              <a:rPr sz="1600" b="1" spc="-5" dirty="0">
                <a:latin typeface="Arial"/>
                <a:cs typeface="Arial"/>
              </a:rPr>
              <a:t>Controllo</a:t>
            </a:r>
            <a:r>
              <a:rPr sz="1600" b="1" dirty="0">
                <a:latin typeface="Arial"/>
                <a:cs typeface="Arial"/>
              </a:rPr>
              <a:t> a </a:t>
            </a:r>
            <a:r>
              <a:rPr sz="1600" b="1" spc="-5" dirty="0">
                <a:latin typeface="Arial"/>
                <a:cs typeface="Arial"/>
              </a:rPr>
              <a:t>vista </a:t>
            </a:r>
            <a:r>
              <a:rPr sz="1600" spc="-5" dirty="0">
                <a:latin typeface="Arial MT"/>
                <a:cs typeface="Arial MT"/>
              </a:rPr>
              <a:t>e,</a:t>
            </a:r>
            <a:r>
              <a:rPr sz="1600" spc="15" dirty="0">
                <a:latin typeface="Arial MT"/>
                <a:cs typeface="Arial MT"/>
              </a:rPr>
              <a:t> </a:t>
            </a:r>
            <a:r>
              <a:rPr sz="1600" spc="-5" dirty="0">
                <a:latin typeface="Arial MT"/>
                <a:cs typeface="Arial MT"/>
              </a:rPr>
              <a:t>solo</a:t>
            </a:r>
            <a:r>
              <a:rPr sz="1600" dirty="0">
                <a:latin typeface="Arial MT"/>
                <a:cs typeface="Arial MT"/>
              </a:rPr>
              <a:t> </a:t>
            </a:r>
            <a:r>
              <a:rPr sz="1600" spc="-5" dirty="0">
                <a:latin typeface="Arial MT"/>
                <a:cs typeface="Arial MT"/>
              </a:rPr>
              <a:t>per</a:t>
            </a:r>
            <a:r>
              <a:rPr sz="1600" spc="10" dirty="0">
                <a:latin typeface="Arial MT"/>
                <a:cs typeface="Arial MT"/>
              </a:rPr>
              <a:t> </a:t>
            </a:r>
            <a:r>
              <a:rPr sz="1600" spc="-5" dirty="0">
                <a:latin typeface="Arial MT"/>
                <a:cs typeface="Arial MT"/>
              </a:rPr>
              <a:t>documenti</a:t>
            </a:r>
            <a:r>
              <a:rPr sz="1600" dirty="0">
                <a:latin typeface="Arial MT"/>
                <a:cs typeface="Arial MT"/>
              </a:rPr>
              <a:t> </a:t>
            </a:r>
            <a:r>
              <a:rPr sz="1600" spc="-5" dirty="0">
                <a:latin typeface="Arial MT"/>
                <a:cs typeface="Arial MT"/>
              </a:rPr>
              <a:t>elettronici, </a:t>
            </a:r>
            <a:r>
              <a:rPr sz="1600" spc="-425" dirty="0">
                <a:latin typeface="Arial MT"/>
                <a:cs typeface="Arial MT"/>
              </a:rPr>
              <a:t> </a:t>
            </a:r>
            <a:r>
              <a:rPr sz="1600" spc="-5" dirty="0">
                <a:latin typeface="Arial MT"/>
                <a:cs typeface="Arial MT"/>
              </a:rPr>
              <a:t>mediante</a:t>
            </a:r>
            <a:r>
              <a:rPr sz="1600" dirty="0">
                <a:latin typeface="Arial MT"/>
                <a:cs typeface="Arial MT"/>
              </a:rPr>
              <a:t> </a:t>
            </a:r>
            <a:r>
              <a:rPr sz="1600" spc="-5" dirty="0">
                <a:latin typeface="Arial MT"/>
                <a:cs typeface="Arial MT"/>
              </a:rPr>
              <a:t>strumenti</a:t>
            </a:r>
            <a:r>
              <a:rPr sz="1600" dirty="0">
                <a:latin typeface="Arial MT"/>
                <a:cs typeface="Arial MT"/>
              </a:rPr>
              <a:t> </a:t>
            </a:r>
            <a:r>
              <a:rPr sz="1600" spc="-5" dirty="0">
                <a:latin typeface="Arial MT"/>
                <a:cs typeface="Arial MT"/>
              </a:rPr>
              <a:t>di</a:t>
            </a:r>
            <a:r>
              <a:rPr sz="1600" dirty="0">
                <a:latin typeface="Arial MT"/>
                <a:cs typeface="Arial MT"/>
              </a:rPr>
              <a:t> </a:t>
            </a:r>
            <a:r>
              <a:rPr sz="1600" spc="-5" dirty="0">
                <a:latin typeface="Arial MT"/>
                <a:cs typeface="Arial MT"/>
              </a:rPr>
              <a:t>verifica</a:t>
            </a:r>
            <a:r>
              <a:rPr sz="1600" dirty="0">
                <a:latin typeface="Arial MT"/>
                <a:cs typeface="Arial MT"/>
              </a:rPr>
              <a:t> </a:t>
            </a:r>
            <a:r>
              <a:rPr sz="1600" spc="-5" dirty="0">
                <a:latin typeface="Arial MT"/>
                <a:cs typeface="Arial MT"/>
              </a:rPr>
              <a:t>automatica</a:t>
            </a:r>
            <a:endParaRPr sz="1600">
              <a:latin typeface="Arial MT"/>
              <a:cs typeface="Arial MT"/>
            </a:endParaRPr>
          </a:p>
          <a:p>
            <a:pPr marL="298450" indent="-285750">
              <a:lnSpc>
                <a:spcPct val="100000"/>
              </a:lnSpc>
              <a:spcBef>
                <a:spcPts val="635"/>
              </a:spcBef>
              <a:buChar char="•"/>
              <a:tabLst>
                <a:tab pos="297815" algn="l"/>
                <a:tab pos="298450" algn="l"/>
              </a:tabLst>
            </a:pPr>
            <a:r>
              <a:rPr sz="1600" spc="-5" dirty="0">
                <a:latin typeface="Arial MT"/>
                <a:cs typeface="Arial MT"/>
              </a:rPr>
              <a:t>Elemento</a:t>
            </a:r>
            <a:r>
              <a:rPr sz="1600" dirty="0">
                <a:latin typeface="Arial MT"/>
                <a:cs typeface="Arial MT"/>
              </a:rPr>
              <a:t> </a:t>
            </a:r>
            <a:r>
              <a:rPr sz="1600" spc="-5" dirty="0">
                <a:latin typeface="Arial MT"/>
                <a:cs typeface="Arial MT"/>
              </a:rPr>
              <a:t>di</a:t>
            </a:r>
            <a:r>
              <a:rPr sz="1600" dirty="0">
                <a:latin typeface="Arial MT"/>
                <a:cs typeface="Arial MT"/>
              </a:rPr>
              <a:t> </a:t>
            </a:r>
            <a:r>
              <a:rPr sz="1600" spc="-5" dirty="0">
                <a:latin typeface="Arial MT"/>
                <a:cs typeface="Arial MT"/>
              </a:rPr>
              <a:t>riscontro</a:t>
            </a:r>
            <a:r>
              <a:rPr sz="1600" dirty="0">
                <a:latin typeface="Arial MT"/>
                <a:cs typeface="Arial MT"/>
              </a:rPr>
              <a:t> </a:t>
            </a:r>
            <a:r>
              <a:rPr sz="1600" spc="-5" dirty="0">
                <a:latin typeface="Arial MT"/>
                <a:cs typeface="Arial MT"/>
              </a:rPr>
              <a:t>principale:</a:t>
            </a:r>
            <a:r>
              <a:rPr sz="1600" spc="10" dirty="0">
                <a:latin typeface="Arial MT"/>
                <a:cs typeface="Arial MT"/>
              </a:rPr>
              <a:t> </a:t>
            </a:r>
            <a:r>
              <a:rPr sz="1600" b="1" spc="-5" dirty="0">
                <a:latin typeface="Arial"/>
                <a:cs typeface="Arial"/>
              </a:rPr>
              <a:t>foto</a:t>
            </a:r>
            <a:r>
              <a:rPr sz="1600" b="1" dirty="0">
                <a:latin typeface="Arial"/>
                <a:cs typeface="Arial"/>
              </a:rPr>
              <a:t> </a:t>
            </a:r>
            <a:r>
              <a:rPr sz="1600" b="1" spc="-5" dirty="0">
                <a:latin typeface="Arial"/>
                <a:cs typeface="Arial"/>
              </a:rPr>
              <a:t>del</a:t>
            </a:r>
            <a:r>
              <a:rPr sz="1600" b="1" spc="10" dirty="0">
                <a:latin typeface="Arial"/>
                <a:cs typeface="Arial"/>
              </a:rPr>
              <a:t> </a:t>
            </a:r>
            <a:r>
              <a:rPr sz="1600" b="1" spc="-5" dirty="0">
                <a:latin typeface="Arial"/>
                <a:cs typeface="Arial"/>
              </a:rPr>
              <a:t>titolare</a:t>
            </a:r>
            <a:endParaRPr sz="1600">
              <a:latin typeface="Arial"/>
              <a:cs typeface="Arial"/>
            </a:endParaRPr>
          </a:p>
        </p:txBody>
      </p:sp>
      <p:grpSp>
        <p:nvGrpSpPr>
          <p:cNvPr id="15" name="object 15"/>
          <p:cNvGrpSpPr/>
          <p:nvPr/>
        </p:nvGrpSpPr>
        <p:grpSpPr>
          <a:xfrm>
            <a:off x="2715422" y="1030140"/>
            <a:ext cx="7821930" cy="2512060"/>
            <a:chOff x="2715422" y="1030140"/>
            <a:chExt cx="7821930" cy="2512060"/>
          </a:xfrm>
        </p:grpSpPr>
        <p:pic>
          <p:nvPicPr>
            <p:cNvPr id="16" name="object 16"/>
            <p:cNvPicPr/>
            <p:nvPr/>
          </p:nvPicPr>
          <p:blipFill>
            <a:blip r:embed="rId3" cstate="print"/>
            <a:stretch>
              <a:fillRect/>
            </a:stretch>
          </p:blipFill>
          <p:spPr>
            <a:xfrm>
              <a:off x="9137904" y="1179575"/>
              <a:ext cx="652272" cy="438912"/>
            </a:xfrm>
            <a:prstGeom prst="rect">
              <a:avLst/>
            </a:prstGeom>
          </p:spPr>
        </p:pic>
        <p:pic>
          <p:nvPicPr>
            <p:cNvPr id="17" name="object 17"/>
            <p:cNvPicPr/>
            <p:nvPr/>
          </p:nvPicPr>
          <p:blipFill>
            <a:blip r:embed="rId4" cstate="print"/>
            <a:stretch>
              <a:fillRect/>
            </a:stretch>
          </p:blipFill>
          <p:spPr>
            <a:xfrm>
              <a:off x="10110216" y="1231391"/>
              <a:ext cx="426720" cy="640079"/>
            </a:xfrm>
            <a:prstGeom prst="rect">
              <a:avLst/>
            </a:prstGeom>
          </p:spPr>
        </p:pic>
        <p:pic>
          <p:nvPicPr>
            <p:cNvPr id="18" name="object 18"/>
            <p:cNvPicPr/>
            <p:nvPr/>
          </p:nvPicPr>
          <p:blipFill>
            <a:blip r:embed="rId5" cstate="print"/>
            <a:stretch>
              <a:fillRect/>
            </a:stretch>
          </p:blipFill>
          <p:spPr>
            <a:xfrm>
              <a:off x="7168896" y="1179575"/>
              <a:ext cx="722376" cy="637032"/>
            </a:xfrm>
            <a:prstGeom prst="rect">
              <a:avLst/>
            </a:prstGeom>
          </p:spPr>
        </p:pic>
        <p:pic>
          <p:nvPicPr>
            <p:cNvPr id="19" name="object 19"/>
            <p:cNvPicPr/>
            <p:nvPr/>
          </p:nvPicPr>
          <p:blipFill>
            <a:blip r:embed="rId6" cstate="print"/>
            <a:stretch>
              <a:fillRect/>
            </a:stretch>
          </p:blipFill>
          <p:spPr>
            <a:xfrm>
              <a:off x="7830311" y="2322575"/>
              <a:ext cx="664464" cy="463296"/>
            </a:xfrm>
            <a:prstGeom prst="rect">
              <a:avLst/>
            </a:prstGeom>
          </p:spPr>
        </p:pic>
        <p:pic>
          <p:nvPicPr>
            <p:cNvPr id="20" name="object 20"/>
            <p:cNvPicPr/>
            <p:nvPr/>
          </p:nvPicPr>
          <p:blipFill>
            <a:blip r:embed="rId7" cstate="print"/>
            <a:stretch>
              <a:fillRect/>
            </a:stretch>
          </p:blipFill>
          <p:spPr>
            <a:xfrm>
              <a:off x="9073896" y="1944623"/>
              <a:ext cx="935736" cy="493775"/>
            </a:xfrm>
            <a:prstGeom prst="rect">
              <a:avLst/>
            </a:prstGeom>
          </p:spPr>
        </p:pic>
        <p:pic>
          <p:nvPicPr>
            <p:cNvPr id="21" name="object 21"/>
            <p:cNvPicPr/>
            <p:nvPr/>
          </p:nvPicPr>
          <p:blipFill>
            <a:blip r:embed="rId8" cstate="print"/>
            <a:stretch>
              <a:fillRect/>
            </a:stretch>
          </p:blipFill>
          <p:spPr>
            <a:xfrm>
              <a:off x="6891528" y="2624327"/>
              <a:ext cx="856487" cy="646176"/>
            </a:xfrm>
            <a:prstGeom prst="rect">
              <a:avLst/>
            </a:prstGeom>
          </p:spPr>
        </p:pic>
        <p:pic>
          <p:nvPicPr>
            <p:cNvPr id="22" name="object 22"/>
            <p:cNvPicPr/>
            <p:nvPr/>
          </p:nvPicPr>
          <p:blipFill>
            <a:blip r:embed="rId9" cstate="print"/>
            <a:stretch>
              <a:fillRect/>
            </a:stretch>
          </p:blipFill>
          <p:spPr>
            <a:xfrm>
              <a:off x="9787128" y="2554223"/>
              <a:ext cx="594359" cy="411479"/>
            </a:xfrm>
            <a:prstGeom prst="rect">
              <a:avLst/>
            </a:prstGeom>
          </p:spPr>
        </p:pic>
        <p:pic>
          <p:nvPicPr>
            <p:cNvPr id="23" name="object 23"/>
            <p:cNvPicPr/>
            <p:nvPr/>
          </p:nvPicPr>
          <p:blipFill>
            <a:blip r:embed="rId10" cstate="print"/>
            <a:stretch>
              <a:fillRect/>
            </a:stretch>
          </p:blipFill>
          <p:spPr>
            <a:xfrm>
              <a:off x="8525255" y="2749296"/>
              <a:ext cx="1075944" cy="792479"/>
            </a:xfrm>
            <a:prstGeom prst="rect">
              <a:avLst/>
            </a:prstGeom>
          </p:spPr>
        </p:pic>
        <p:pic>
          <p:nvPicPr>
            <p:cNvPr id="24" name="object 24"/>
            <p:cNvPicPr/>
            <p:nvPr/>
          </p:nvPicPr>
          <p:blipFill>
            <a:blip r:embed="rId11" cstate="print"/>
            <a:stretch>
              <a:fillRect/>
            </a:stretch>
          </p:blipFill>
          <p:spPr>
            <a:xfrm>
              <a:off x="7029616" y="2002166"/>
              <a:ext cx="679395" cy="433342"/>
            </a:xfrm>
            <a:prstGeom prst="rect">
              <a:avLst/>
            </a:prstGeom>
          </p:spPr>
        </p:pic>
        <p:pic>
          <p:nvPicPr>
            <p:cNvPr id="25" name="object 25"/>
            <p:cNvPicPr/>
            <p:nvPr/>
          </p:nvPicPr>
          <p:blipFill>
            <a:blip r:embed="rId12" cstate="print"/>
            <a:stretch>
              <a:fillRect/>
            </a:stretch>
          </p:blipFill>
          <p:spPr>
            <a:xfrm>
              <a:off x="2715422" y="1773286"/>
              <a:ext cx="1307716" cy="1307716"/>
            </a:xfrm>
            <a:prstGeom prst="rect">
              <a:avLst/>
            </a:prstGeom>
          </p:spPr>
        </p:pic>
        <p:pic>
          <p:nvPicPr>
            <p:cNvPr id="26" name="object 26"/>
            <p:cNvPicPr/>
            <p:nvPr/>
          </p:nvPicPr>
          <p:blipFill>
            <a:blip r:embed="rId13" cstate="print"/>
            <a:stretch>
              <a:fillRect/>
            </a:stretch>
          </p:blipFill>
          <p:spPr>
            <a:xfrm>
              <a:off x="8184417" y="1030140"/>
              <a:ext cx="717162" cy="455220"/>
            </a:xfrm>
            <a:prstGeom prst="rect">
              <a:avLst/>
            </a:prstGeom>
          </p:spPr>
        </p:pic>
        <p:pic>
          <p:nvPicPr>
            <p:cNvPr id="27" name="object 27"/>
            <p:cNvPicPr/>
            <p:nvPr/>
          </p:nvPicPr>
          <p:blipFill>
            <a:blip r:embed="rId14" cstate="print"/>
            <a:stretch>
              <a:fillRect/>
            </a:stretch>
          </p:blipFill>
          <p:spPr>
            <a:xfrm>
              <a:off x="8052816" y="1685543"/>
              <a:ext cx="777240" cy="554736"/>
            </a:xfrm>
            <a:prstGeom prst="rect">
              <a:avLst/>
            </a:prstGeom>
          </p:spPr>
        </p:pic>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469181"/>
            <a:ext cx="12090400" cy="3388995"/>
            <a:chOff x="0" y="3469181"/>
            <a:chExt cx="12090400" cy="3388995"/>
          </a:xfrm>
        </p:grpSpPr>
        <p:sp>
          <p:nvSpPr>
            <p:cNvPr id="3" name="object 3"/>
            <p:cNvSpPr/>
            <p:nvPr/>
          </p:nvSpPr>
          <p:spPr>
            <a:xfrm>
              <a:off x="503852" y="3475531"/>
              <a:ext cx="11099165" cy="2580640"/>
            </a:xfrm>
            <a:custGeom>
              <a:avLst/>
              <a:gdLst/>
              <a:ahLst/>
              <a:cxnLst/>
              <a:rect l="l" t="t" r="r" b="b"/>
              <a:pathLst>
                <a:path w="11099165" h="2580640">
                  <a:moveTo>
                    <a:pt x="11098675" y="0"/>
                  </a:moveTo>
                  <a:lnTo>
                    <a:pt x="0" y="0"/>
                  </a:lnTo>
                  <a:lnTo>
                    <a:pt x="0" y="2580453"/>
                  </a:lnTo>
                  <a:lnTo>
                    <a:pt x="11098675" y="2580453"/>
                  </a:lnTo>
                  <a:lnTo>
                    <a:pt x="11098675" y="0"/>
                  </a:lnTo>
                  <a:close/>
                </a:path>
              </a:pathLst>
            </a:custGeom>
            <a:solidFill>
              <a:srgbClr val="E2F0D9"/>
            </a:solidFill>
          </p:spPr>
          <p:txBody>
            <a:bodyPr wrap="square" lIns="0" tIns="0" rIns="0" bIns="0" rtlCol="0"/>
            <a:lstStyle/>
            <a:p>
              <a:endParaRPr/>
            </a:p>
          </p:txBody>
        </p:sp>
        <p:sp>
          <p:nvSpPr>
            <p:cNvPr id="4" name="object 4"/>
            <p:cNvSpPr/>
            <p:nvPr/>
          </p:nvSpPr>
          <p:spPr>
            <a:xfrm>
              <a:off x="503852" y="3475531"/>
              <a:ext cx="11099165" cy="2580640"/>
            </a:xfrm>
            <a:custGeom>
              <a:avLst/>
              <a:gdLst/>
              <a:ahLst/>
              <a:cxnLst/>
              <a:rect l="l" t="t" r="r" b="b"/>
              <a:pathLst>
                <a:path w="11099165" h="2580640">
                  <a:moveTo>
                    <a:pt x="0" y="0"/>
                  </a:moveTo>
                  <a:lnTo>
                    <a:pt x="11098676" y="0"/>
                  </a:lnTo>
                  <a:lnTo>
                    <a:pt x="11098676" y="2580453"/>
                  </a:lnTo>
                  <a:lnTo>
                    <a:pt x="0" y="2580453"/>
                  </a:lnTo>
                  <a:lnTo>
                    <a:pt x="0" y="0"/>
                  </a:lnTo>
                  <a:close/>
                </a:path>
              </a:pathLst>
            </a:custGeom>
            <a:ln w="12700">
              <a:solidFill>
                <a:srgbClr val="2F528F"/>
              </a:solidFill>
            </a:ln>
          </p:spPr>
          <p:txBody>
            <a:bodyPr wrap="square" lIns="0" tIns="0" rIns="0" bIns="0" rtlCol="0"/>
            <a:lstStyle/>
            <a:p>
              <a:endParaRPr/>
            </a:p>
          </p:txBody>
        </p:sp>
        <p:sp>
          <p:nvSpPr>
            <p:cNvPr id="5" name="object 5"/>
            <p:cNvSpPr/>
            <p:nvPr/>
          </p:nvSpPr>
          <p:spPr>
            <a:xfrm>
              <a:off x="2579589" y="4837609"/>
              <a:ext cx="2880995" cy="158750"/>
            </a:xfrm>
            <a:custGeom>
              <a:avLst/>
              <a:gdLst/>
              <a:ahLst/>
              <a:cxnLst/>
              <a:rect l="l" t="t" r="r" b="b"/>
              <a:pathLst>
                <a:path w="2880995" h="158750">
                  <a:moveTo>
                    <a:pt x="158494" y="0"/>
                  </a:moveTo>
                  <a:lnTo>
                    <a:pt x="0" y="79883"/>
                  </a:lnTo>
                  <a:lnTo>
                    <a:pt x="159004" y="158748"/>
                  </a:lnTo>
                  <a:lnTo>
                    <a:pt x="158800" y="95299"/>
                  </a:lnTo>
                  <a:lnTo>
                    <a:pt x="142925" y="95299"/>
                  </a:lnTo>
                  <a:lnTo>
                    <a:pt x="142824" y="63550"/>
                  </a:lnTo>
                  <a:lnTo>
                    <a:pt x="158698" y="63499"/>
                  </a:lnTo>
                  <a:lnTo>
                    <a:pt x="158494" y="0"/>
                  </a:lnTo>
                  <a:close/>
                </a:path>
                <a:path w="2880995" h="158750">
                  <a:moveTo>
                    <a:pt x="158698" y="63499"/>
                  </a:moveTo>
                  <a:lnTo>
                    <a:pt x="142824" y="63550"/>
                  </a:lnTo>
                  <a:lnTo>
                    <a:pt x="142925" y="95299"/>
                  </a:lnTo>
                  <a:lnTo>
                    <a:pt x="158800" y="95248"/>
                  </a:lnTo>
                  <a:lnTo>
                    <a:pt x="158698" y="63499"/>
                  </a:lnTo>
                  <a:close/>
                </a:path>
                <a:path w="2880995" h="158750">
                  <a:moveTo>
                    <a:pt x="158800" y="95248"/>
                  </a:moveTo>
                  <a:lnTo>
                    <a:pt x="142925" y="95299"/>
                  </a:lnTo>
                  <a:lnTo>
                    <a:pt x="158800" y="95299"/>
                  </a:lnTo>
                  <a:close/>
                </a:path>
                <a:path w="2880995" h="158750">
                  <a:moveTo>
                    <a:pt x="2880285" y="54783"/>
                  </a:moveTo>
                  <a:lnTo>
                    <a:pt x="158698" y="63499"/>
                  </a:lnTo>
                  <a:lnTo>
                    <a:pt x="158800" y="95248"/>
                  </a:lnTo>
                  <a:lnTo>
                    <a:pt x="2880386" y="86533"/>
                  </a:lnTo>
                  <a:lnTo>
                    <a:pt x="2880285" y="54783"/>
                  </a:lnTo>
                  <a:close/>
                </a:path>
              </a:pathLst>
            </a:custGeom>
            <a:solidFill>
              <a:srgbClr val="843C0C"/>
            </a:solidFill>
          </p:spPr>
          <p:txBody>
            <a:bodyPr wrap="square" lIns="0" tIns="0" rIns="0" bIns="0" rtlCol="0"/>
            <a:lstStyle/>
            <a:p>
              <a:endParaRPr/>
            </a:p>
          </p:txBody>
        </p:sp>
        <p:sp>
          <p:nvSpPr>
            <p:cNvPr id="6" name="object 6"/>
            <p:cNvSpPr/>
            <p:nvPr/>
          </p:nvSpPr>
          <p:spPr>
            <a:xfrm>
              <a:off x="1024078" y="4135074"/>
              <a:ext cx="1080135" cy="1080135"/>
            </a:xfrm>
            <a:custGeom>
              <a:avLst/>
              <a:gdLst/>
              <a:ahLst/>
              <a:cxnLst/>
              <a:rect l="l" t="t" r="r" b="b"/>
              <a:pathLst>
                <a:path w="1080135" h="1080135">
                  <a:moveTo>
                    <a:pt x="539999" y="0"/>
                  </a:moveTo>
                  <a:lnTo>
                    <a:pt x="490848" y="2206"/>
                  </a:lnTo>
                  <a:lnTo>
                    <a:pt x="442934" y="8700"/>
                  </a:lnTo>
                  <a:lnTo>
                    <a:pt x="396446" y="19289"/>
                  </a:lnTo>
                  <a:lnTo>
                    <a:pt x="351576" y="33783"/>
                  </a:lnTo>
                  <a:lnTo>
                    <a:pt x="308514" y="51992"/>
                  </a:lnTo>
                  <a:lnTo>
                    <a:pt x="267451" y="73725"/>
                  </a:lnTo>
                  <a:lnTo>
                    <a:pt x="228578" y="98792"/>
                  </a:lnTo>
                  <a:lnTo>
                    <a:pt x="192084" y="127001"/>
                  </a:lnTo>
                  <a:lnTo>
                    <a:pt x="158162" y="158162"/>
                  </a:lnTo>
                  <a:lnTo>
                    <a:pt x="127001" y="192084"/>
                  </a:lnTo>
                  <a:lnTo>
                    <a:pt x="98792" y="228578"/>
                  </a:lnTo>
                  <a:lnTo>
                    <a:pt x="73725" y="267451"/>
                  </a:lnTo>
                  <a:lnTo>
                    <a:pt x="51992" y="308514"/>
                  </a:lnTo>
                  <a:lnTo>
                    <a:pt x="33783" y="351576"/>
                  </a:lnTo>
                  <a:lnTo>
                    <a:pt x="19289" y="396446"/>
                  </a:lnTo>
                  <a:lnTo>
                    <a:pt x="8700" y="442934"/>
                  </a:lnTo>
                  <a:lnTo>
                    <a:pt x="2206" y="490849"/>
                  </a:lnTo>
                  <a:lnTo>
                    <a:pt x="0" y="540000"/>
                  </a:lnTo>
                  <a:lnTo>
                    <a:pt x="2206" y="589151"/>
                  </a:lnTo>
                  <a:lnTo>
                    <a:pt x="8700" y="637065"/>
                  </a:lnTo>
                  <a:lnTo>
                    <a:pt x="19289" y="683553"/>
                  </a:lnTo>
                  <a:lnTo>
                    <a:pt x="33783" y="728423"/>
                  </a:lnTo>
                  <a:lnTo>
                    <a:pt x="51992" y="771485"/>
                  </a:lnTo>
                  <a:lnTo>
                    <a:pt x="73725" y="812548"/>
                  </a:lnTo>
                  <a:lnTo>
                    <a:pt x="98792" y="851422"/>
                  </a:lnTo>
                  <a:lnTo>
                    <a:pt x="127001" y="887915"/>
                  </a:lnTo>
                  <a:lnTo>
                    <a:pt x="158162" y="921838"/>
                  </a:lnTo>
                  <a:lnTo>
                    <a:pt x="192084" y="952999"/>
                  </a:lnTo>
                  <a:lnTo>
                    <a:pt x="228578" y="981208"/>
                  </a:lnTo>
                  <a:lnTo>
                    <a:pt x="267451" y="1006274"/>
                  </a:lnTo>
                  <a:lnTo>
                    <a:pt x="308514" y="1028007"/>
                  </a:lnTo>
                  <a:lnTo>
                    <a:pt x="351576" y="1046216"/>
                  </a:lnTo>
                  <a:lnTo>
                    <a:pt x="396446" y="1060711"/>
                  </a:lnTo>
                  <a:lnTo>
                    <a:pt x="442934" y="1071300"/>
                  </a:lnTo>
                  <a:lnTo>
                    <a:pt x="490848" y="1077793"/>
                  </a:lnTo>
                  <a:lnTo>
                    <a:pt x="539999" y="1080000"/>
                  </a:lnTo>
                  <a:lnTo>
                    <a:pt x="589150" y="1077793"/>
                  </a:lnTo>
                  <a:lnTo>
                    <a:pt x="637065" y="1071300"/>
                  </a:lnTo>
                  <a:lnTo>
                    <a:pt x="683553" y="1060711"/>
                  </a:lnTo>
                  <a:lnTo>
                    <a:pt x="728423" y="1046216"/>
                  </a:lnTo>
                  <a:lnTo>
                    <a:pt x="771485" y="1028007"/>
                  </a:lnTo>
                  <a:lnTo>
                    <a:pt x="812548" y="1006274"/>
                  </a:lnTo>
                  <a:lnTo>
                    <a:pt x="851421" y="981208"/>
                  </a:lnTo>
                  <a:lnTo>
                    <a:pt x="887915" y="952999"/>
                  </a:lnTo>
                  <a:lnTo>
                    <a:pt x="921837" y="921838"/>
                  </a:lnTo>
                  <a:lnTo>
                    <a:pt x="952998" y="887915"/>
                  </a:lnTo>
                  <a:lnTo>
                    <a:pt x="981207" y="851422"/>
                  </a:lnTo>
                  <a:lnTo>
                    <a:pt x="1006274" y="812548"/>
                  </a:lnTo>
                  <a:lnTo>
                    <a:pt x="1028007" y="771485"/>
                  </a:lnTo>
                  <a:lnTo>
                    <a:pt x="1046216" y="728423"/>
                  </a:lnTo>
                  <a:lnTo>
                    <a:pt x="1060710" y="683553"/>
                  </a:lnTo>
                  <a:lnTo>
                    <a:pt x="1071299" y="637065"/>
                  </a:lnTo>
                  <a:lnTo>
                    <a:pt x="1077793" y="589151"/>
                  </a:lnTo>
                  <a:lnTo>
                    <a:pt x="1079999" y="540000"/>
                  </a:lnTo>
                  <a:lnTo>
                    <a:pt x="1077793" y="490849"/>
                  </a:lnTo>
                  <a:lnTo>
                    <a:pt x="1071299" y="442934"/>
                  </a:lnTo>
                  <a:lnTo>
                    <a:pt x="1060710" y="396446"/>
                  </a:lnTo>
                  <a:lnTo>
                    <a:pt x="1046216" y="351576"/>
                  </a:lnTo>
                  <a:lnTo>
                    <a:pt x="1028007" y="308514"/>
                  </a:lnTo>
                  <a:lnTo>
                    <a:pt x="1006274" y="267451"/>
                  </a:lnTo>
                  <a:lnTo>
                    <a:pt x="981207" y="228578"/>
                  </a:lnTo>
                  <a:lnTo>
                    <a:pt x="952998" y="192084"/>
                  </a:lnTo>
                  <a:lnTo>
                    <a:pt x="921837" y="158162"/>
                  </a:lnTo>
                  <a:lnTo>
                    <a:pt x="887915" y="127001"/>
                  </a:lnTo>
                  <a:lnTo>
                    <a:pt x="851421" y="98792"/>
                  </a:lnTo>
                  <a:lnTo>
                    <a:pt x="812548" y="73725"/>
                  </a:lnTo>
                  <a:lnTo>
                    <a:pt x="771485" y="51992"/>
                  </a:lnTo>
                  <a:lnTo>
                    <a:pt x="728423" y="33783"/>
                  </a:lnTo>
                  <a:lnTo>
                    <a:pt x="683553" y="19289"/>
                  </a:lnTo>
                  <a:lnTo>
                    <a:pt x="637065" y="8700"/>
                  </a:lnTo>
                  <a:lnTo>
                    <a:pt x="589150" y="2206"/>
                  </a:lnTo>
                  <a:lnTo>
                    <a:pt x="539999" y="0"/>
                  </a:lnTo>
                  <a:close/>
                </a:path>
              </a:pathLst>
            </a:custGeom>
            <a:solidFill>
              <a:srgbClr val="DAE3F3"/>
            </a:solidFill>
          </p:spPr>
          <p:txBody>
            <a:bodyPr wrap="square" lIns="0" tIns="0" rIns="0" bIns="0" rtlCol="0"/>
            <a:lstStyle/>
            <a:p>
              <a:endParaRPr/>
            </a:p>
          </p:txBody>
        </p:sp>
        <p:pic>
          <p:nvPicPr>
            <p:cNvPr id="7" name="object 7"/>
            <p:cNvPicPr/>
            <p:nvPr/>
          </p:nvPicPr>
          <p:blipFill>
            <a:blip r:embed="rId2" cstate="print"/>
            <a:stretch>
              <a:fillRect/>
            </a:stretch>
          </p:blipFill>
          <p:spPr>
            <a:xfrm>
              <a:off x="1112519" y="4224528"/>
              <a:ext cx="902207" cy="902208"/>
            </a:xfrm>
            <a:prstGeom prst="rect">
              <a:avLst/>
            </a:prstGeom>
          </p:spPr>
        </p:pic>
        <p:sp>
          <p:nvSpPr>
            <p:cNvPr id="8" name="object 8"/>
            <p:cNvSpPr/>
            <p:nvPr/>
          </p:nvSpPr>
          <p:spPr>
            <a:xfrm>
              <a:off x="6388332" y="4379893"/>
              <a:ext cx="1156335" cy="434975"/>
            </a:xfrm>
            <a:custGeom>
              <a:avLst/>
              <a:gdLst/>
              <a:ahLst/>
              <a:cxnLst/>
              <a:rect l="l" t="t" r="r" b="b"/>
              <a:pathLst>
                <a:path w="1156334" h="434975">
                  <a:moveTo>
                    <a:pt x="1155720" y="0"/>
                  </a:moveTo>
                  <a:lnTo>
                    <a:pt x="0" y="0"/>
                  </a:lnTo>
                  <a:lnTo>
                    <a:pt x="0" y="434850"/>
                  </a:lnTo>
                  <a:lnTo>
                    <a:pt x="1155720" y="434850"/>
                  </a:lnTo>
                  <a:lnTo>
                    <a:pt x="1155720" y="0"/>
                  </a:lnTo>
                  <a:close/>
                </a:path>
              </a:pathLst>
            </a:custGeom>
            <a:solidFill>
              <a:srgbClr val="1F4E79"/>
            </a:solidFill>
          </p:spPr>
          <p:txBody>
            <a:bodyPr wrap="square" lIns="0" tIns="0" rIns="0" bIns="0" rtlCol="0"/>
            <a:lstStyle/>
            <a:p>
              <a:endParaRPr/>
            </a:p>
          </p:txBody>
        </p:sp>
      </p:grpSp>
      <p:sp>
        <p:nvSpPr>
          <p:cNvPr id="9" name="object 9"/>
          <p:cNvSpPr txBox="1">
            <a:spLocks noGrp="1"/>
          </p:cNvSpPr>
          <p:nvPr>
            <p:ph type="title"/>
          </p:nvPr>
        </p:nvSpPr>
        <p:spPr>
          <a:xfrm>
            <a:off x="1203318" y="414019"/>
            <a:ext cx="6866890" cy="574040"/>
          </a:xfrm>
          <a:prstGeom prst="rect">
            <a:avLst/>
          </a:prstGeom>
        </p:spPr>
        <p:txBody>
          <a:bodyPr vert="horz" wrap="square" lIns="0" tIns="12700" rIns="0" bIns="0" rtlCol="0">
            <a:spAutoFit/>
          </a:bodyPr>
          <a:lstStyle/>
          <a:p>
            <a:pPr marL="12700">
              <a:lnSpc>
                <a:spcPct val="100000"/>
              </a:lnSpc>
              <a:spcBef>
                <a:spcPts val="100"/>
              </a:spcBef>
            </a:pPr>
            <a:r>
              <a:rPr sz="3600" b="0" dirty="0">
                <a:solidFill>
                  <a:srgbClr val="000000"/>
                </a:solidFill>
                <a:latin typeface="Arial MT"/>
                <a:cs typeface="Arial MT"/>
              </a:rPr>
              <a:t>Identità</a:t>
            </a:r>
            <a:r>
              <a:rPr sz="3600" b="0" spc="-35" dirty="0">
                <a:solidFill>
                  <a:srgbClr val="000000"/>
                </a:solidFill>
                <a:latin typeface="Arial MT"/>
                <a:cs typeface="Arial MT"/>
              </a:rPr>
              <a:t> </a:t>
            </a:r>
            <a:r>
              <a:rPr sz="3600" b="0" spc="-5" dirty="0">
                <a:solidFill>
                  <a:srgbClr val="000000"/>
                </a:solidFill>
                <a:latin typeface="Arial MT"/>
                <a:cs typeface="Arial MT"/>
              </a:rPr>
              <a:t>Federata</a:t>
            </a:r>
            <a:r>
              <a:rPr sz="3600" b="0" spc="-20" dirty="0">
                <a:solidFill>
                  <a:srgbClr val="000000"/>
                </a:solidFill>
                <a:latin typeface="Arial MT"/>
                <a:cs typeface="Arial MT"/>
              </a:rPr>
              <a:t> </a:t>
            </a:r>
            <a:r>
              <a:rPr sz="3600" b="0" dirty="0">
                <a:solidFill>
                  <a:srgbClr val="000000"/>
                </a:solidFill>
                <a:latin typeface="Arial MT"/>
                <a:cs typeface="Arial MT"/>
              </a:rPr>
              <a:t>e</a:t>
            </a:r>
            <a:r>
              <a:rPr sz="3600" b="0" spc="-20" dirty="0">
                <a:solidFill>
                  <a:srgbClr val="000000"/>
                </a:solidFill>
                <a:latin typeface="Arial MT"/>
                <a:cs typeface="Arial MT"/>
              </a:rPr>
              <a:t> </a:t>
            </a:r>
            <a:r>
              <a:rPr sz="3600" b="0" dirty="0">
                <a:solidFill>
                  <a:srgbClr val="000000"/>
                </a:solidFill>
                <a:latin typeface="Arial MT"/>
                <a:cs typeface="Arial MT"/>
              </a:rPr>
              <a:t>Identità</a:t>
            </a:r>
            <a:r>
              <a:rPr sz="3600" b="0" spc="-35" dirty="0">
                <a:solidFill>
                  <a:srgbClr val="000000"/>
                </a:solidFill>
                <a:latin typeface="Arial MT"/>
                <a:cs typeface="Arial MT"/>
              </a:rPr>
              <a:t> </a:t>
            </a:r>
            <a:r>
              <a:rPr sz="3600" b="0" spc="-25" dirty="0">
                <a:solidFill>
                  <a:srgbClr val="000000"/>
                </a:solidFill>
                <a:latin typeface="Arial MT"/>
                <a:cs typeface="Arial MT"/>
              </a:rPr>
              <a:t>Wallet</a:t>
            </a:r>
            <a:endParaRPr sz="3600">
              <a:latin typeface="Arial MT"/>
              <a:cs typeface="Arial MT"/>
            </a:endParaRPr>
          </a:p>
        </p:txBody>
      </p:sp>
      <p:sp>
        <p:nvSpPr>
          <p:cNvPr id="10" name="object 10"/>
          <p:cNvSpPr/>
          <p:nvPr/>
        </p:nvSpPr>
        <p:spPr>
          <a:xfrm>
            <a:off x="0" y="716700"/>
            <a:ext cx="1010285" cy="0"/>
          </a:xfrm>
          <a:custGeom>
            <a:avLst/>
            <a:gdLst/>
            <a:ahLst/>
            <a:cxnLst/>
            <a:rect l="l" t="t" r="r" b="b"/>
            <a:pathLst>
              <a:path w="1010285">
                <a:moveTo>
                  <a:pt x="0" y="0"/>
                </a:moveTo>
                <a:lnTo>
                  <a:pt x="1010007" y="0"/>
                </a:lnTo>
              </a:path>
            </a:pathLst>
          </a:custGeom>
          <a:ln w="6350">
            <a:solidFill>
              <a:srgbClr val="AE1F24"/>
            </a:solidFill>
          </a:ln>
        </p:spPr>
        <p:txBody>
          <a:bodyPr wrap="square" lIns="0" tIns="0" rIns="0" bIns="0" rtlCol="0"/>
          <a:lstStyle/>
          <a:p>
            <a:endParaRPr/>
          </a:p>
        </p:txBody>
      </p:sp>
      <p:grpSp>
        <p:nvGrpSpPr>
          <p:cNvPr id="11" name="object 11"/>
          <p:cNvGrpSpPr/>
          <p:nvPr/>
        </p:nvGrpSpPr>
        <p:grpSpPr>
          <a:xfrm>
            <a:off x="11045310" y="6134100"/>
            <a:ext cx="685800" cy="455930"/>
            <a:chOff x="11045310" y="6134100"/>
            <a:chExt cx="685800" cy="455930"/>
          </a:xfrm>
        </p:grpSpPr>
        <p:sp>
          <p:nvSpPr>
            <p:cNvPr id="12" name="object 12"/>
            <p:cNvSpPr/>
            <p:nvPr/>
          </p:nvSpPr>
          <p:spPr>
            <a:xfrm>
              <a:off x="11160772" y="6134099"/>
              <a:ext cx="456565" cy="455930"/>
            </a:xfrm>
            <a:custGeom>
              <a:avLst/>
              <a:gdLst/>
              <a:ahLst/>
              <a:cxnLst/>
              <a:rect l="l" t="t" r="r" b="b"/>
              <a:pathLst>
                <a:path w="456565" h="455929">
                  <a:moveTo>
                    <a:pt x="455993" y="353060"/>
                  </a:moveTo>
                  <a:lnTo>
                    <a:pt x="452843" y="353060"/>
                  </a:lnTo>
                  <a:lnTo>
                    <a:pt x="452843" y="453390"/>
                  </a:lnTo>
                  <a:lnTo>
                    <a:pt x="3162" y="453390"/>
                  </a:lnTo>
                  <a:lnTo>
                    <a:pt x="3162" y="353060"/>
                  </a:lnTo>
                  <a:lnTo>
                    <a:pt x="0" y="353060"/>
                  </a:lnTo>
                  <a:lnTo>
                    <a:pt x="0" y="453390"/>
                  </a:lnTo>
                  <a:lnTo>
                    <a:pt x="0" y="455930"/>
                  </a:lnTo>
                  <a:lnTo>
                    <a:pt x="455993" y="455930"/>
                  </a:lnTo>
                  <a:lnTo>
                    <a:pt x="455993" y="453390"/>
                  </a:lnTo>
                  <a:lnTo>
                    <a:pt x="455993" y="353060"/>
                  </a:lnTo>
                  <a:close/>
                </a:path>
                <a:path w="456565" h="455929">
                  <a:moveTo>
                    <a:pt x="455993" y="335661"/>
                  </a:moveTo>
                  <a:lnTo>
                    <a:pt x="455142" y="337083"/>
                  </a:lnTo>
                  <a:lnTo>
                    <a:pt x="454253" y="338505"/>
                  </a:lnTo>
                  <a:lnTo>
                    <a:pt x="453364" y="339902"/>
                  </a:lnTo>
                  <a:lnTo>
                    <a:pt x="455993" y="340004"/>
                  </a:lnTo>
                  <a:lnTo>
                    <a:pt x="455993" y="335661"/>
                  </a:lnTo>
                  <a:close/>
                </a:path>
                <a:path w="456565" h="455929">
                  <a:moveTo>
                    <a:pt x="455993" y="159372"/>
                  </a:moveTo>
                  <a:lnTo>
                    <a:pt x="452843" y="151066"/>
                  </a:lnTo>
                  <a:lnTo>
                    <a:pt x="452843" y="303301"/>
                  </a:lnTo>
                  <a:lnTo>
                    <a:pt x="455993" y="294995"/>
                  </a:lnTo>
                  <a:lnTo>
                    <a:pt x="455993" y="159372"/>
                  </a:lnTo>
                  <a:close/>
                </a:path>
                <a:path w="456565" h="455929">
                  <a:moveTo>
                    <a:pt x="455993" y="0"/>
                  </a:moveTo>
                  <a:lnTo>
                    <a:pt x="0" y="0"/>
                  </a:lnTo>
                  <a:lnTo>
                    <a:pt x="0" y="2540"/>
                  </a:lnTo>
                  <a:lnTo>
                    <a:pt x="0" y="113030"/>
                  </a:lnTo>
                  <a:lnTo>
                    <a:pt x="0" y="118110"/>
                  </a:lnTo>
                  <a:lnTo>
                    <a:pt x="0" y="340360"/>
                  </a:lnTo>
                  <a:lnTo>
                    <a:pt x="3162" y="340360"/>
                  </a:lnTo>
                  <a:lnTo>
                    <a:pt x="3162" y="118110"/>
                  </a:lnTo>
                  <a:lnTo>
                    <a:pt x="3162" y="113030"/>
                  </a:lnTo>
                  <a:lnTo>
                    <a:pt x="3162" y="2540"/>
                  </a:lnTo>
                  <a:lnTo>
                    <a:pt x="452843" y="2540"/>
                  </a:lnTo>
                  <a:lnTo>
                    <a:pt x="452843" y="113030"/>
                  </a:lnTo>
                  <a:lnTo>
                    <a:pt x="454050" y="113030"/>
                  </a:lnTo>
                  <a:lnTo>
                    <a:pt x="454050" y="118110"/>
                  </a:lnTo>
                  <a:lnTo>
                    <a:pt x="455993" y="118110"/>
                  </a:lnTo>
                  <a:lnTo>
                    <a:pt x="455993" y="113030"/>
                  </a:lnTo>
                  <a:lnTo>
                    <a:pt x="455993" y="2540"/>
                  </a:lnTo>
                  <a:lnTo>
                    <a:pt x="455993" y="0"/>
                  </a:lnTo>
                  <a:close/>
                </a:path>
              </a:pathLst>
            </a:custGeom>
            <a:solidFill>
              <a:srgbClr val="C4C5C6"/>
            </a:solidFill>
          </p:spPr>
          <p:txBody>
            <a:bodyPr wrap="square" lIns="0" tIns="0" rIns="0" bIns="0" rtlCol="0"/>
            <a:lstStyle/>
            <a:p>
              <a:endParaRPr/>
            </a:p>
          </p:txBody>
        </p:sp>
        <p:sp>
          <p:nvSpPr>
            <p:cNvPr id="13" name="object 13"/>
            <p:cNvSpPr/>
            <p:nvPr/>
          </p:nvSpPr>
          <p:spPr>
            <a:xfrm>
              <a:off x="11168011" y="6140449"/>
              <a:ext cx="478790" cy="443230"/>
            </a:xfrm>
            <a:custGeom>
              <a:avLst/>
              <a:gdLst/>
              <a:ahLst/>
              <a:cxnLst/>
              <a:rect l="l" t="t" r="r" b="b"/>
              <a:pathLst>
                <a:path w="478790" h="443229">
                  <a:moveTo>
                    <a:pt x="436346" y="347535"/>
                  </a:moveTo>
                  <a:lnTo>
                    <a:pt x="414934" y="348297"/>
                  </a:lnTo>
                  <a:lnTo>
                    <a:pt x="386753" y="375869"/>
                  </a:lnTo>
                  <a:lnTo>
                    <a:pt x="353555" y="396811"/>
                  </a:lnTo>
                  <a:lnTo>
                    <a:pt x="316318" y="410108"/>
                  </a:lnTo>
                  <a:lnTo>
                    <a:pt x="275971" y="414769"/>
                  </a:lnTo>
                  <a:lnTo>
                    <a:pt x="236435" y="410298"/>
                  </a:lnTo>
                  <a:lnTo>
                    <a:pt x="199847" y="397522"/>
                  </a:lnTo>
                  <a:lnTo>
                    <a:pt x="167106" y="377380"/>
                  </a:lnTo>
                  <a:lnTo>
                    <a:pt x="139128" y="350824"/>
                  </a:lnTo>
                  <a:lnTo>
                    <a:pt x="134099" y="350761"/>
                  </a:lnTo>
                  <a:lnTo>
                    <a:pt x="164109" y="381190"/>
                  </a:lnTo>
                  <a:lnTo>
                    <a:pt x="199821" y="404355"/>
                  </a:lnTo>
                  <a:lnTo>
                    <a:pt x="240144" y="419100"/>
                  </a:lnTo>
                  <a:lnTo>
                    <a:pt x="283972" y="424268"/>
                  </a:lnTo>
                  <a:lnTo>
                    <a:pt x="328790" y="418858"/>
                  </a:lnTo>
                  <a:lnTo>
                    <a:pt x="369912" y="403440"/>
                  </a:lnTo>
                  <a:lnTo>
                    <a:pt x="406158" y="379260"/>
                  </a:lnTo>
                  <a:lnTo>
                    <a:pt x="436346" y="347535"/>
                  </a:lnTo>
                  <a:close/>
                </a:path>
                <a:path w="478790" h="443229">
                  <a:moveTo>
                    <a:pt x="441921" y="346710"/>
                  </a:moveTo>
                  <a:lnTo>
                    <a:pt x="441134" y="346710"/>
                  </a:lnTo>
                  <a:lnTo>
                    <a:pt x="441134" y="347980"/>
                  </a:lnTo>
                  <a:lnTo>
                    <a:pt x="437146" y="347980"/>
                  </a:lnTo>
                  <a:lnTo>
                    <a:pt x="437146" y="438150"/>
                  </a:lnTo>
                  <a:lnTo>
                    <a:pt x="4762" y="438150"/>
                  </a:lnTo>
                  <a:lnTo>
                    <a:pt x="4762" y="347980"/>
                  </a:lnTo>
                  <a:lnTo>
                    <a:pt x="1892" y="347980"/>
                  </a:lnTo>
                  <a:lnTo>
                    <a:pt x="1892" y="346710"/>
                  </a:lnTo>
                  <a:lnTo>
                    <a:pt x="0" y="346710"/>
                  </a:lnTo>
                  <a:lnTo>
                    <a:pt x="0" y="347980"/>
                  </a:lnTo>
                  <a:lnTo>
                    <a:pt x="0" y="438150"/>
                  </a:lnTo>
                  <a:lnTo>
                    <a:pt x="0" y="443230"/>
                  </a:lnTo>
                  <a:lnTo>
                    <a:pt x="441921" y="443230"/>
                  </a:lnTo>
                  <a:lnTo>
                    <a:pt x="441921" y="438150"/>
                  </a:lnTo>
                  <a:lnTo>
                    <a:pt x="441921" y="347980"/>
                  </a:lnTo>
                  <a:lnTo>
                    <a:pt x="441921" y="346710"/>
                  </a:lnTo>
                  <a:close/>
                </a:path>
                <a:path w="478790" h="443229">
                  <a:moveTo>
                    <a:pt x="478739" y="220827"/>
                  </a:moveTo>
                  <a:lnTo>
                    <a:pt x="476719" y="191477"/>
                  </a:lnTo>
                  <a:lnTo>
                    <a:pt x="470865" y="163410"/>
                  </a:lnTo>
                  <a:lnTo>
                    <a:pt x="461454" y="136944"/>
                  </a:lnTo>
                  <a:lnTo>
                    <a:pt x="460349" y="134810"/>
                  </a:lnTo>
                  <a:lnTo>
                    <a:pt x="460349" y="220827"/>
                  </a:lnTo>
                  <a:lnTo>
                    <a:pt x="459600" y="238518"/>
                  </a:lnTo>
                  <a:lnTo>
                    <a:pt x="457365" y="255765"/>
                  </a:lnTo>
                  <a:lnTo>
                    <a:pt x="453732" y="272491"/>
                  </a:lnTo>
                  <a:lnTo>
                    <a:pt x="447763" y="291439"/>
                  </a:lnTo>
                  <a:lnTo>
                    <a:pt x="441921" y="305168"/>
                  </a:lnTo>
                  <a:lnTo>
                    <a:pt x="441921" y="136601"/>
                  </a:lnTo>
                  <a:lnTo>
                    <a:pt x="457365" y="185902"/>
                  </a:lnTo>
                  <a:lnTo>
                    <a:pt x="460349" y="220827"/>
                  </a:lnTo>
                  <a:lnTo>
                    <a:pt x="460349" y="134810"/>
                  </a:lnTo>
                  <a:lnTo>
                    <a:pt x="448767" y="112356"/>
                  </a:lnTo>
                  <a:lnTo>
                    <a:pt x="441921" y="101790"/>
                  </a:lnTo>
                  <a:lnTo>
                    <a:pt x="441782" y="101600"/>
                  </a:lnTo>
                  <a:lnTo>
                    <a:pt x="441921" y="101600"/>
                  </a:lnTo>
                  <a:lnTo>
                    <a:pt x="441921" y="95250"/>
                  </a:lnTo>
                  <a:lnTo>
                    <a:pt x="441921" y="5080"/>
                  </a:lnTo>
                  <a:lnTo>
                    <a:pt x="441921" y="0"/>
                  </a:lnTo>
                  <a:lnTo>
                    <a:pt x="441032" y="0"/>
                  </a:lnTo>
                  <a:lnTo>
                    <a:pt x="441032" y="307238"/>
                  </a:lnTo>
                  <a:lnTo>
                    <a:pt x="440410" y="308711"/>
                  </a:lnTo>
                  <a:lnTo>
                    <a:pt x="438111" y="313118"/>
                  </a:lnTo>
                  <a:lnTo>
                    <a:pt x="441032" y="307238"/>
                  </a:lnTo>
                  <a:lnTo>
                    <a:pt x="441032" y="0"/>
                  </a:lnTo>
                  <a:lnTo>
                    <a:pt x="439496" y="0"/>
                  </a:lnTo>
                  <a:lnTo>
                    <a:pt x="439496" y="95250"/>
                  </a:lnTo>
                  <a:lnTo>
                    <a:pt x="439496" y="98437"/>
                  </a:lnTo>
                  <a:lnTo>
                    <a:pt x="437197" y="95250"/>
                  </a:lnTo>
                  <a:lnTo>
                    <a:pt x="439496" y="95250"/>
                  </a:lnTo>
                  <a:lnTo>
                    <a:pt x="439496" y="0"/>
                  </a:lnTo>
                  <a:lnTo>
                    <a:pt x="12" y="0"/>
                  </a:lnTo>
                  <a:lnTo>
                    <a:pt x="12" y="5080"/>
                  </a:lnTo>
                  <a:lnTo>
                    <a:pt x="12" y="95250"/>
                  </a:lnTo>
                  <a:lnTo>
                    <a:pt x="12" y="101600"/>
                  </a:lnTo>
                  <a:lnTo>
                    <a:pt x="12" y="332740"/>
                  </a:lnTo>
                  <a:lnTo>
                    <a:pt x="4762" y="332740"/>
                  </a:lnTo>
                  <a:lnTo>
                    <a:pt x="4762" y="101600"/>
                  </a:lnTo>
                  <a:lnTo>
                    <a:pt x="4762" y="95250"/>
                  </a:lnTo>
                  <a:lnTo>
                    <a:pt x="4762" y="5080"/>
                  </a:lnTo>
                  <a:lnTo>
                    <a:pt x="437146" y="5080"/>
                  </a:lnTo>
                  <a:lnTo>
                    <a:pt x="437146" y="95173"/>
                  </a:lnTo>
                  <a:lnTo>
                    <a:pt x="406908" y="63042"/>
                  </a:lnTo>
                  <a:lnTo>
                    <a:pt x="370497" y="38531"/>
                  </a:lnTo>
                  <a:lnTo>
                    <a:pt x="329107" y="22885"/>
                  </a:lnTo>
                  <a:lnTo>
                    <a:pt x="283972" y="17399"/>
                  </a:lnTo>
                  <a:lnTo>
                    <a:pt x="239306" y="22771"/>
                  </a:lnTo>
                  <a:lnTo>
                    <a:pt x="198310" y="38074"/>
                  </a:lnTo>
                  <a:lnTo>
                    <a:pt x="162140" y="62090"/>
                  </a:lnTo>
                  <a:lnTo>
                    <a:pt x="131978" y="93599"/>
                  </a:lnTo>
                  <a:lnTo>
                    <a:pt x="108978" y="131368"/>
                  </a:lnTo>
                  <a:lnTo>
                    <a:pt x="94322" y="174180"/>
                  </a:lnTo>
                  <a:lnTo>
                    <a:pt x="89179" y="220827"/>
                  </a:lnTo>
                  <a:lnTo>
                    <a:pt x="91224" y="250418"/>
                  </a:lnTo>
                  <a:lnTo>
                    <a:pt x="97167" y="278676"/>
                  </a:lnTo>
                  <a:lnTo>
                    <a:pt x="106730" y="305320"/>
                  </a:lnTo>
                  <a:lnTo>
                    <a:pt x="119608" y="330047"/>
                  </a:lnTo>
                  <a:lnTo>
                    <a:pt x="123545" y="329984"/>
                  </a:lnTo>
                  <a:lnTo>
                    <a:pt x="110032" y="305498"/>
                  </a:lnTo>
                  <a:lnTo>
                    <a:pt x="99999" y="278930"/>
                  </a:lnTo>
                  <a:lnTo>
                    <a:pt x="93738" y="250596"/>
                  </a:lnTo>
                  <a:lnTo>
                    <a:pt x="91579" y="220827"/>
                  </a:lnTo>
                  <a:lnTo>
                    <a:pt x="98158" y="169278"/>
                  </a:lnTo>
                  <a:lnTo>
                    <a:pt x="116751" y="122948"/>
                  </a:lnTo>
                  <a:lnTo>
                    <a:pt x="145580" y="83693"/>
                  </a:lnTo>
                  <a:lnTo>
                    <a:pt x="182905" y="53378"/>
                  </a:lnTo>
                  <a:lnTo>
                    <a:pt x="226949" y="33820"/>
                  </a:lnTo>
                  <a:lnTo>
                    <a:pt x="275971" y="26898"/>
                  </a:lnTo>
                  <a:lnTo>
                    <a:pt x="325970" y="34112"/>
                  </a:lnTo>
                  <a:lnTo>
                    <a:pt x="370738" y="54444"/>
                  </a:lnTo>
                  <a:lnTo>
                    <a:pt x="408432" y="85940"/>
                  </a:lnTo>
                  <a:lnTo>
                    <a:pt x="437146" y="126606"/>
                  </a:lnTo>
                  <a:lnTo>
                    <a:pt x="437146" y="314972"/>
                  </a:lnTo>
                  <a:lnTo>
                    <a:pt x="433908" y="321183"/>
                  </a:lnTo>
                  <a:lnTo>
                    <a:pt x="430364" y="327101"/>
                  </a:lnTo>
                  <a:lnTo>
                    <a:pt x="426529" y="332803"/>
                  </a:lnTo>
                  <a:lnTo>
                    <a:pt x="446125" y="333552"/>
                  </a:lnTo>
                  <a:lnTo>
                    <a:pt x="448767" y="329311"/>
                  </a:lnTo>
                  <a:lnTo>
                    <a:pt x="461454" y="304723"/>
                  </a:lnTo>
                  <a:lnTo>
                    <a:pt x="470865" y="278244"/>
                  </a:lnTo>
                  <a:lnTo>
                    <a:pt x="476719" y="250190"/>
                  </a:lnTo>
                  <a:lnTo>
                    <a:pt x="478739" y="220827"/>
                  </a:lnTo>
                  <a:close/>
                </a:path>
              </a:pathLst>
            </a:custGeom>
            <a:solidFill>
              <a:srgbClr val="1A171C"/>
            </a:solidFill>
          </p:spPr>
          <p:txBody>
            <a:bodyPr wrap="square" lIns="0" tIns="0" rIns="0" bIns="0" rtlCol="0"/>
            <a:lstStyle/>
            <a:p>
              <a:endParaRPr/>
            </a:p>
          </p:txBody>
        </p:sp>
        <p:sp>
          <p:nvSpPr>
            <p:cNvPr id="14" name="object 14"/>
            <p:cNvSpPr/>
            <p:nvPr/>
          </p:nvSpPr>
          <p:spPr>
            <a:xfrm>
              <a:off x="11045310" y="6469716"/>
              <a:ext cx="685800" cy="22225"/>
            </a:xfrm>
            <a:custGeom>
              <a:avLst/>
              <a:gdLst/>
              <a:ahLst/>
              <a:cxnLst/>
              <a:rect l="l" t="t" r="r" b="b"/>
              <a:pathLst>
                <a:path w="685800" h="22225">
                  <a:moveTo>
                    <a:pt x="385441" y="94"/>
                  </a:moveTo>
                  <a:lnTo>
                    <a:pt x="318520" y="0"/>
                  </a:lnTo>
                  <a:lnTo>
                    <a:pt x="206812" y="1434"/>
                  </a:lnTo>
                  <a:lnTo>
                    <a:pt x="115470" y="4249"/>
                  </a:lnTo>
                  <a:lnTo>
                    <a:pt x="57735" y="7026"/>
                  </a:lnTo>
                  <a:lnTo>
                    <a:pt x="0" y="10957"/>
                  </a:lnTo>
                  <a:lnTo>
                    <a:pt x="28868" y="13101"/>
                  </a:lnTo>
                  <a:lnTo>
                    <a:pt x="122712" y="18004"/>
                  </a:lnTo>
                  <a:lnTo>
                    <a:pt x="192677" y="20252"/>
                  </a:lnTo>
                  <a:lnTo>
                    <a:pt x="282028" y="21786"/>
                  </a:lnTo>
                  <a:lnTo>
                    <a:pt x="342611" y="22107"/>
                  </a:lnTo>
                  <a:lnTo>
                    <a:pt x="385438" y="21983"/>
                  </a:lnTo>
                  <a:lnTo>
                    <a:pt x="428265" y="21560"/>
                  </a:lnTo>
                  <a:lnTo>
                    <a:pt x="471090" y="20830"/>
                  </a:lnTo>
                  <a:lnTo>
                    <a:pt x="571466" y="17769"/>
                  </a:lnTo>
                  <a:lnTo>
                    <a:pt x="628345" y="15005"/>
                  </a:lnTo>
                  <a:lnTo>
                    <a:pt x="685222" y="11102"/>
                  </a:lnTo>
                  <a:lnTo>
                    <a:pt x="656783" y="8976"/>
                  </a:lnTo>
                  <a:lnTo>
                    <a:pt x="513922" y="2355"/>
                  </a:lnTo>
                  <a:lnTo>
                    <a:pt x="471095" y="1288"/>
                  </a:lnTo>
                  <a:lnTo>
                    <a:pt x="428268" y="537"/>
                  </a:lnTo>
                  <a:lnTo>
                    <a:pt x="385441" y="94"/>
                  </a:lnTo>
                  <a:close/>
                </a:path>
              </a:pathLst>
            </a:custGeom>
            <a:solidFill>
              <a:srgbClr val="B10C1A"/>
            </a:solidFill>
          </p:spPr>
          <p:txBody>
            <a:bodyPr wrap="square" lIns="0" tIns="0" rIns="0" bIns="0" rtlCol="0"/>
            <a:lstStyle/>
            <a:p>
              <a:endParaRPr/>
            </a:p>
          </p:txBody>
        </p:sp>
      </p:grpSp>
      <p:grpSp>
        <p:nvGrpSpPr>
          <p:cNvPr id="15" name="object 15"/>
          <p:cNvGrpSpPr/>
          <p:nvPr/>
        </p:nvGrpSpPr>
        <p:grpSpPr>
          <a:xfrm>
            <a:off x="497502" y="1184357"/>
            <a:ext cx="11111865" cy="2055495"/>
            <a:chOff x="497502" y="1184357"/>
            <a:chExt cx="11111865" cy="2055495"/>
          </a:xfrm>
        </p:grpSpPr>
        <p:sp>
          <p:nvSpPr>
            <p:cNvPr id="16" name="object 16"/>
            <p:cNvSpPr/>
            <p:nvPr/>
          </p:nvSpPr>
          <p:spPr>
            <a:xfrm>
              <a:off x="503852" y="1190707"/>
              <a:ext cx="11099165" cy="2042795"/>
            </a:xfrm>
            <a:custGeom>
              <a:avLst/>
              <a:gdLst/>
              <a:ahLst/>
              <a:cxnLst/>
              <a:rect l="l" t="t" r="r" b="b"/>
              <a:pathLst>
                <a:path w="11099165" h="2042795">
                  <a:moveTo>
                    <a:pt x="11098675" y="0"/>
                  </a:moveTo>
                  <a:lnTo>
                    <a:pt x="0" y="0"/>
                  </a:lnTo>
                  <a:lnTo>
                    <a:pt x="0" y="2042568"/>
                  </a:lnTo>
                  <a:lnTo>
                    <a:pt x="11098675" y="2042568"/>
                  </a:lnTo>
                  <a:lnTo>
                    <a:pt x="11098675" y="0"/>
                  </a:lnTo>
                  <a:close/>
                </a:path>
              </a:pathLst>
            </a:custGeom>
            <a:solidFill>
              <a:srgbClr val="FFF2CC"/>
            </a:solidFill>
          </p:spPr>
          <p:txBody>
            <a:bodyPr wrap="square" lIns="0" tIns="0" rIns="0" bIns="0" rtlCol="0"/>
            <a:lstStyle/>
            <a:p>
              <a:endParaRPr/>
            </a:p>
          </p:txBody>
        </p:sp>
        <p:sp>
          <p:nvSpPr>
            <p:cNvPr id="17" name="object 17"/>
            <p:cNvSpPr/>
            <p:nvPr/>
          </p:nvSpPr>
          <p:spPr>
            <a:xfrm>
              <a:off x="503852" y="1190707"/>
              <a:ext cx="11099165" cy="2042795"/>
            </a:xfrm>
            <a:custGeom>
              <a:avLst/>
              <a:gdLst/>
              <a:ahLst/>
              <a:cxnLst/>
              <a:rect l="l" t="t" r="r" b="b"/>
              <a:pathLst>
                <a:path w="11099165" h="2042795">
                  <a:moveTo>
                    <a:pt x="0" y="0"/>
                  </a:moveTo>
                  <a:lnTo>
                    <a:pt x="11098676" y="0"/>
                  </a:lnTo>
                  <a:lnTo>
                    <a:pt x="11098676" y="2042569"/>
                  </a:lnTo>
                  <a:lnTo>
                    <a:pt x="0" y="2042569"/>
                  </a:lnTo>
                  <a:lnTo>
                    <a:pt x="0" y="0"/>
                  </a:lnTo>
                  <a:close/>
                </a:path>
              </a:pathLst>
            </a:custGeom>
            <a:ln w="12700">
              <a:solidFill>
                <a:srgbClr val="2F528F"/>
              </a:solidFill>
            </a:ln>
          </p:spPr>
          <p:txBody>
            <a:bodyPr wrap="square" lIns="0" tIns="0" rIns="0" bIns="0" rtlCol="0"/>
            <a:lstStyle/>
            <a:p>
              <a:endParaRPr/>
            </a:p>
          </p:txBody>
        </p:sp>
        <p:sp>
          <p:nvSpPr>
            <p:cNvPr id="18" name="object 18"/>
            <p:cNvSpPr/>
            <p:nvPr/>
          </p:nvSpPr>
          <p:spPr>
            <a:xfrm>
              <a:off x="1024078" y="1710035"/>
              <a:ext cx="1080135" cy="1080135"/>
            </a:xfrm>
            <a:custGeom>
              <a:avLst/>
              <a:gdLst/>
              <a:ahLst/>
              <a:cxnLst/>
              <a:rect l="l" t="t" r="r" b="b"/>
              <a:pathLst>
                <a:path w="1080135" h="1080135">
                  <a:moveTo>
                    <a:pt x="539999" y="0"/>
                  </a:moveTo>
                  <a:lnTo>
                    <a:pt x="490848" y="2206"/>
                  </a:lnTo>
                  <a:lnTo>
                    <a:pt x="442934" y="8700"/>
                  </a:lnTo>
                  <a:lnTo>
                    <a:pt x="396446" y="19289"/>
                  </a:lnTo>
                  <a:lnTo>
                    <a:pt x="351576" y="33783"/>
                  </a:lnTo>
                  <a:lnTo>
                    <a:pt x="308514" y="51992"/>
                  </a:lnTo>
                  <a:lnTo>
                    <a:pt x="267451" y="73725"/>
                  </a:lnTo>
                  <a:lnTo>
                    <a:pt x="228578" y="98792"/>
                  </a:lnTo>
                  <a:lnTo>
                    <a:pt x="192084" y="127001"/>
                  </a:lnTo>
                  <a:lnTo>
                    <a:pt x="158162" y="158162"/>
                  </a:lnTo>
                  <a:lnTo>
                    <a:pt x="127001" y="192084"/>
                  </a:lnTo>
                  <a:lnTo>
                    <a:pt x="98792" y="228578"/>
                  </a:lnTo>
                  <a:lnTo>
                    <a:pt x="73725" y="267451"/>
                  </a:lnTo>
                  <a:lnTo>
                    <a:pt x="51992" y="308514"/>
                  </a:lnTo>
                  <a:lnTo>
                    <a:pt x="33783" y="351576"/>
                  </a:lnTo>
                  <a:lnTo>
                    <a:pt x="19289" y="396446"/>
                  </a:lnTo>
                  <a:lnTo>
                    <a:pt x="8700" y="442934"/>
                  </a:lnTo>
                  <a:lnTo>
                    <a:pt x="2206" y="490849"/>
                  </a:lnTo>
                  <a:lnTo>
                    <a:pt x="0" y="540000"/>
                  </a:lnTo>
                  <a:lnTo>
                    <a:pt x="2206" y="589151"/>
                  </a:lnTo>
                  <a:lnTo>
                    <a:pt x="8700" y="637065"/>
                  </a:lnTo>
                  <a:lnTo>
                    <a:pt x="19289" y="683553"/>
                  </a:lnTo>
                  <a:lnTo>
                    <a:pt x="33783" y="728423"/>
                  </a:lnTo>
                  <a:lnTo>
                    <a:pt x="51992" y="771485"/>
                  </a:lnTo>
                  <a:lnTo>
                    <a:pt x="73725" y="812548"/>
                  </a:lnTo>
                  <a:lnTo>
                    <a:pt x="98792" y="851422"/>
                  </a:lnTo>
                  <a:lnTo>
                    <a:pt x="127001" y="887915"/>
                  </a:lnTo>
                  <a:lnTo>
                    <a:pt x="158162" y="921838"/>
                  </a:lnTo>
                  <a:lnTo>
                    <a:pt x="192084" y="952999"/>
                  </a:lnTo>
                  <a:lnTo>
                    <a:pt x="228578" y="981208"/>
                  </a:lnTo>
                  <a:lnTo>
                    <a:pt x="267451" y="1006274"/>
                  </a:lnTo>
                  <a:lnTo>
                    <a:pt x="308514" y="1028007"/>
                  </a:lnTo>
                  <a:lnTo>
                    <a:pt x="351576" y="1046216"/>
                  </a:lnTo>
                  <a:lnTo>
                    <a:pt x="396446" y="1060711"/>
                  </a:lnTo>
                  <a:lnTo>
                    <a:pt x="442934" y="1071300"/>
                  </a:lnTo>
                  <a:lnTo>
                    <a:pt x="490848" y="1077793"/>
                  </a:lnTo>
                  <a:lnTo>
                    <a:pt x="539999" y="1080000"/>
                  </a:lnTo>
                  <a:lnTo>
                    <a:pt x="589150" y="1077793"/>
                  </a:lnTo>
                  <a:lnTo>
                    <a:pt x="637065" y="1071300"/>
                  </a:lnTo>
                  <a:lnTo>
                    <a:pt x="683553" y="1060711"/>
                  </a:lnTo>
                  <a:lnTo>
                    <a:pt x="728423" y="1046216"/>
                  </a:lnTo>
                  <a:lnTo>
                    <a:pt x="771485" y="1028007"/>
                  </a:lnTo>
                  <a:lnTo>
                    <a:pt x="812548" y="1006274"/>
                  </a:lnTo>
                  <a:lnTo>
                    <a:pt x="851421" y="981208"/>
                  </a:lnTo>
                  <a:lnTo>
                    <a:pt x="887915" y="952999"/>
                  </a:lnTo>
                  <a:lnTo>
                    <a:pt x="921837" y="921838"/>
                  </a:lnTo>
                  <a:lnTo>
                    <a:pt x="952998" y="887915"/>
                  </a:lnTo>
                  <a:lnTo>
                    <a:pt x="981207" y="851422"/>
                  </a:lnTo>
                  <a:lnTo>
                    <a:pt x="1006274" y="812548"/>
                  </a:lnTo>
                  <a:lnTo>
                    <a:pt x="1028007" y="771485"/>
                  </a:lnTo>
                  <a:lnTo>
                    <a:pt x="1046216" y="728423"/>
                  </a:lnTo>
                  <a:lnTo>
                    <a:pt x="1060710" y="683553"/>
                  </a:lnTo>
                  <a:lnTo>
                    <a:pt x="1071299" y="637065"/>
                  </a:lnTo>
                  <a:lnTo>
                    <a:pt x="1077793" y="589151"/>
                  </a:lnTo>
                  <a:lnTo>
                    <a:pt x="1079999" y="540000"/>
                  </a:lnTo>
                  <a:lnTo>
                    <a:pt x="1077793" y="490849"/>
                  </a:lnTo>
                  <a:lnTo>
                    <a:pt x="1071299" y="442934"/>
                  </a:lnTo>
                  <a:lnTo>
                    <a:pt x="1060710" y="396446"/>
                  </a:lnTo>
                  <a:lnTo>
                    <a:pt x="1046216" y="351576"/>
                  </a:lnTo>
                  <a:lnTo>
                    <a:pt x="1028007" y="308514"/>
                  </a:lnTo>
                  <a:lnTo>
                    <a:pt x="1006274" y="267451"/>
                  </a:lnTo>
                  <a:lnTo>
                    <a:pt x="981207" y="228578"/>
                  </a:lnTo>
                  <a:lnTo>
                    <a:pt x="952998" y="192084"/>
                  </a:lnTo>
                  <a:lnTo>
                    <a:pt x="921837" y="158162"/>
                  </a:lnTo>
                  <a:lnTo>
                    <a:pt x="887915" y="127001"/>
                  </a:lnTo>
                  <a:lnTo>
                    <a:pt x="851421" y="98792"/>
                  </a:lnTo>
                  <a:lnTo>
                    <a:pt x="812548" y="73725"/>
                  </a:lnTo>
                  <a:lnTo>
                    <a:pt x="771485" y="51992"/>
                  </a:lnTo>
                  <a:lnTo>
                    <a:pt x="728423" y="33783"/>
                  </a:lnTo>
                  <a:lnTo>
                    <a:pt x="683553" y="19289"/>
                  </a:lnTo>
                  <a:lnTo>
                    <a:pt x="637065" y="8700"/>
                  </a:lnTo>
                  <a:lnTo>
                    <a:pt x="589150" y="2206"/>
                  </a:lnTo>
                  <a:lnTo>
                    <a:pt x="539999" y="0"/>
                  </a:lnTo>
                  <a:close/>
                </a:path>
              </a:pathLst>
            </a:custGeom>
            <a:solidFill>
              <a:srgbClr val="DAE3F3"/>
            </a:solidFill>
          </p:spPr>
          <p:txBody>
            <a:bodyPr wrap="square" lIns="0" tIns="0" rIns="0" bIns="0" rtlCol="0"/>
            <a:lstStyle/>
            <a:p>
              <a:endParaRPr/>
            </a:p>
          </p:txBody>
        </p:sp>
        <p:pic>
          <p:nvPicPr>
            <p:cNvPr id="19" name="object 19"/>
            <p:cNvPicPr/>
            <p:nvPr/>
          </p:nvPicPr>
          <p:blipFill>
            <a:blip r:embed="rId3" cstate="print"/>
            <a:stretch>
              <a:fillRect/>
            </a:stretch>
          </p:blipFill>
          <p:spPr>
            <a:xfrm>
              <a:off x="1112519" y="1798319"/>
              <a:ext cx="902207" cy="902208"/>
            </a:xfrm>
            <a:prstGeom prst="rect">
              <a:avLst/>
            </a:prstGeom>
          </p:spPr>
        </p:pic>
        <p:sp>
          <p:nvSpPr>
            <p:cNvPr id="20" name="object 20"/>
            <p:cNvSpPr/>
            <p:nvPr/>
          </p:nvSpPr>
          <p:spPr>
            <a:xfrm>
              <a:off x="4236039" y="1939248"/>
              <a:ext cx="1156335" cy="450850"/>
            </a:xfrm>
            <a:custGeom>
              <a:avLst/>
              <a:gdLst/>
              <a:ahLst/>
              <a:cxnLst/>
              <a:rect l="l" t="t" r="r" b="b"/>
              <a:pathLst>
                <a:path w="1156335" h="450850">
                  <a:moveTo>
                    <a:pt x="1155720" y="0"/>
                  </a:moveTo>
                  <a:lnTo>
                    <a:pt x="0" y="0"/>
                  </a:lnTo>
                  <a:lnTo>
                    <a:pt x="0" y="450457"/>
                  </a:lnTo>
                  <a:lnTo>
                    <a:pt x="1155720" y="450457"/>
                  </a:lnTo>
                  <a:lnTo>
                    <a:pt x="1155720" y="0"/>
                  </a:lnTo>
                  <a:close/>
                </a:path>
              </a:pathLst>
            </a:custGeom>
            <a:solidFill>
              <a:srgbClr val="1F4E79"/>
            </a:solidFill>
          </p:spPr>
          <p:txBody>
            <a:bodyPr wrap="square" lIns="0" tIns="0" rIns="0" bIns="0" rtlCol="0"/>
            <a:lstStyle/>
            <a:p>
              <a:endParaRPr/>
            </a:p>
          </p:txBody>
        </p:sp>
      </p:grpSp>
      <p:sp>
        <p:nvSpPr>
          <p:cNvPr id="21" name="object 21"/>
          <p:cNvSpPr txBox="1"/>
          <p:nvPr/>
        </p:nvSpPr>
        <p:spPr>
          <a:xfrm>
            <a:off x="4531324" y="1968500"/>
            <a:ext cx="566420" cy="385445"/>
          </a:xfrm>
          <a:prstGeom prst="rect">
            <a:avLst/>
          </a:prstGeom>
        </p:spPr>
        <p:txBody>
          <a:bodyPr vert="horz" wrap="square" lIns="0" tIns="23495" rIns="0" bIns="0" rtlCol="0">
            <a:spAutoFit/>
          </a:bodyPr>
          <a:lstStyle/>
          <a:p>
            <a:pPr marL="59055" marR="5080" indent="-46990">
              <a:lnSpc>
                <a:spcPts val="1390"/>
              </a:lnSpc>
              <a:spcBef>
                <a:spcPts val="185"/>
              </a:spcBef>
            </a:pPr>
            <a:r>
              <a:rPr sz="1200" spc="-5" dirty="0">
                <a:solidFill>
                  <a:srgbClr val="FFFFFF"/>
                </a:solidFill>
                <a:latin typeface="Arial MT"/>
                <a:cs typeface="Arial MT"/>
              </a:rPr>
              <a:t>Se</a:t>
            </a:r>
            <a:r>
              <a:rPr sz="1200" dirty="0">
                <a:solidFill>
                  <a:srgbClr val="FFFFFF"/>
                </a:solidFill>
                <a:latin typeface="Arial MT"/>
                <a:cs typeface="Arial MT"/>
              </a:rPr>
              <a:t>rv</a:t>
            </a:r>
            <a:r>
              <a:rPr sz="1200" spc="-5" dirty="0">
                <a:solidFill>
                  <a:srgbClr val="FFFFFF"/>
                </a:solidFill>
                <a:latin typeface="Arial MT"/>
                <a:cs typeface="Arial MT"/>
              </a:rPr>
              <a:t>i</a:t>
            </a:r>
            <a:r>
              <a:rPr sz="1200" dirty="0">
                <a:solidFill>
                  <a:srgbClr val="FFFFFF"/>
                </a:solidFill>
                <a:latin typeface="Arial MT"/>
                <a:cs typeface="Arial MT"/>
              </a:rPr>
              <a:t>z</a:t>
            </a:r>
            <a:r>
              <a:rPr sz="1200" spc="-5" dirty="0">
                <a:solidFill>
                  <a:srgbClr val="FFFFFF"/>
                </a:solidFill>
                <a:latin typeface="Arial MT"/>
                <a:cs typeface="Arial MT"/>
              </a:rPr>
              <a:t>i</a:t>
            </a:r>
            <a:r>
              <a:rPr sz="1200" dirty="0">
                <a:solidFill>
                  <a:srgbClr val="FFFFFF"/>
                </a:solidFill>
                <a:latin typeface="Arial MT"/>
                <a:cs typeface="Arial MT"/>
              </a:rPr>
              <a:t>o  </a:t>
            </a:r>
            <a:r>
              <a:rPr sz="1200" spc="-5" dirty="0">
                <a:solidFill>
                  <a:srgbClr val="FFFFFF"/>
                </a:solidFill>
                <a:latin typeface="Arial MT"/>
                <a:cs typeface="Arial MT"/>
              </a:rPr>
              <a:t>on</a:t>
            </a:r>
            <a:r>
              <a:rPr sz="1200" spc="-50" dirty="0">
                <a:solidFill>
                  <a:srgbClr val="FFFFFF"/>
                </a:solidFill>
                <a:latin typeface="Arial MT"/>
                <a:cs typeface="Arial MT"/>
              </a:rPr>
              <a:t> </a:t>
            </a:r>
            <a:r>
              <a:rPr sz="1200" spc="-5" dirty="0">
                <a:solidFill>
                  <a:srgbClr val="FFFFFF"/>
                </a:solidFill>
                <a:latin typeface="Arial MT"/>
                <a:cs typeface="Arial MT"/>
              </a:rPr>
              <a:t>line</a:t>
            </a:r>
            <a:endParaRPr sz="1200">
              <a:latin typeface="Arial MT"/>
              <a:cs typeface="Arial MT"/>
            </a:endParaRPr>
          </a:p>
        </p:txBody>
      </p:sp>
      <p:grpSp>
        <p:nvGrpSpPr>
          <p:cNvPr id="22" name="object 22"/>
          <p:cNvGrpSpPr/>
          <p:nvPr/>
        </p:nvGrpSpPr>
        <p:grpSpPr>
          <a:xfrm>
            <a:off x="2324618" y="1188719"/>
            <a:ext cx="6673215" cy="2121535"/>
            <a:chOff x="2324618" y="1188719"/>
            <a:chExt cx="6673215" cy="2121535"/>
          </a:xfrm>
        </p:grpSpPr>
        <p:pic>
          <p:nvPicPr>
            <p:cNvPr id="23" name="object 23"/>
            <p:cNvPicPr/>
            <p:nvPr/>
          </p:nvPicPr>
          <p:blipFill>
            <a:blip r:embed="rId4" cstate="print"/>
            <a:stretch>
              <a:fillRect/>
            </a:stretch>
          </p:blipFill>
          <p:spPr>
            <a:xfrm>
              <a:off x="3755136" y="1188719"/>
              <a:ext cx="2118360" cy="2121407"/>
            </a:xfrm>
            <a:prstGeom prst="rect">
              <a:avLst/>
            </a:prstGeom>
          </p:spPr>
        </p:pic>
        <p:pic>
          <p:nvPicPr>
            <p:cNvPr id="24" name="object 24"/>
            <p:cNvPicPr/>
            <p:nvPr/>
          </p:nvPicPr>
          <p:blipFill>
            <a:blip r:embed="rId5" cstate="print"/>
            <a:stretch>
              <a:fillRect/>
            </a:stretch>
          </p:blipFill>
          <p:spPr>
            <a:xfrm>
              <a:off x="5172455" y="2273808"/>
              <a:ext cx="316991" cy="320039"/>
            </a:xfrm>
            <a:prstGeom prst="rect">
              <a:avLst/>
            </a:prstGeom>
          </p:spPr>
        </p:pic>
        <p:pic>
          <p:nvPicPr>
            <p:cNvPr id="25" name="object 25"/>
            <p:cNvPicPr/>
            <p:nvPr/>
          </p:nvPicPr>
          <p:blipFill>
            <a:blip r:embed="rId6" cstate="print"/>
            <a:stretch>
              <a:fillRect/>
            </a:stretch>
          </p:blipFill>
          <p:spPr>
            <a:xfrm>
              <a:off x="7833359" y="1609343"/>
              <a:ext cx="1164336" cy="1164336"/>
            </a:xfrm>
            <a:prstGeom prst="rect">
              <a:avLst/>
            </a:prstGeom>
          </p:spPr>
        </p:pic>
        <p:sp>
          <p:nvSpPr>
            <p:cNvPr id="26" name="object 26"/>
            <p:cNvSpPr/>
            <p:nvPr/>
          </p:nvSpPr>
          <p:spPr>
            <a:xfrm>
              <a:off x="2324618" y="2170662"/>
              <a:ext cx="1431925" cy="158750"/>
            </a:xfrm>
            <a:custGeom>
              <a:avLst/>
              <a:gdLst/>
              <a:ahLst/>
              <a:cxnLst/>
              <a:rect l="l" t="t" r="r" b="b"/>
              <a:pathLst>
                <a:path w="1431925" h="158750">
                  <a:moveTo>
                    <a:pt x="1272766" y="95249"/>
                  </a:moveTo>
                  <a:lnTo>
                    <a:pt x="1272766" y="158750"/>
                  </a:lnTo>
                  <a:lnTo>
                    <a:pt x="1399766" y="95250"/>
                  </a:lnTo>
                  <a:lnTo>
                    <a:pt x="1272766" y="95249"/>
                  </a:lnTo>
                  <a:close/>
                </a:path>
                <a:path w="1431925" h="158750">
                  <a:moveTo>
                    <a:pt x="1272766" y="63499"/>
                  </a:moveTo>
                  <a:lnTo>
                    <a:pt x="1272766" y="95249"/>
                  </a:lnTo>
                  <a:lnTo>
                    <a:pt x="1288641" y="95250"/>
                  </a:lnTo>
                  <a:lnTo>
                    <a:pt x="1288641" y="63500"/>
                  </a:lnTo>
                  <a:lnTo>
                    <a:pt x="1272766" y="63499"/>
                  </a:lnTo>
                  <a:close/>
                </a:path>
                <a:path w="1431925" h="158750">
                  <a:moveTo>
                    <a:pt x="1272766" y="0"/>
                  </a:moveTo>
                  <a:lnTo>
                    <a:pt x="1272766" y="63499"/>
                  </a:lnTo>
                  <a:lnTo>
                    <a:pt x="1288641" y="63500"/>
                  </a:lnTo>
                  <a:lnTo>
                    <a:pt x="1288641" y="95250"/>
                  </a:lnTo>
                  <a:lnTo>
                    <a:pt x="1399768" y="95248"/>
                  </a:lnTo>
                  <a:lnTo>
                    <a:pt x="1431516" y="79375"/>
                  </a:lnTo>
                  <a:lnTo>
                    <a:pt x="1272766" y="0"/>
                  </a:lnTo>
                  <a:close/>
                </a:path>
                <a:path w="1431925" h="158750">
                  <a:moveTo>
                    <a:pt x="0" y="63498"/>
                  </a:moveTo>
                  <a:lnTo>
                    <a:pt x="0" y="95248"/>
                  </a:lnTo>
                  <a:lnTo>
                    <a:pt x="1272766" y="95249"/>
                  </a:lnTo>
                  <a:lnTo>
                    <a:pt x="1272766" y="63499"/>
                  </a:lnTo>
                  <a:lnTo>
                    <a:pt x="0" y="63498"/>
                  </a:lnTo>
                  <a:close/>
                </a:path>
              </a:pathLst>
            </a:custGeom>
            <a:solidFill>
              <a:srgbClr val="843C0C"/>
            </a:solidFill>
          </p:spPr>
          <p:txBody>
            <a:bodyPr wrap="square" lIns="0" tIns="0" rIns="0" bIns="0" rtlCol="0"/>
            <a:lstStyle/>
            <a:p>
              <a:endParaRPr/>
            </a:p>
          </p:txBody>
        </p:sp>
      </p:grpSp>
      <p:sp>
        <p:nvSpPr>
          <p:cNvPr id="27" name="object 27"/>
          <p:cNvSpPr txBox="1"/>
          <p:nvPr/>
        </p:nvSpPr>
        <p:spPr>
          <a:xfrm>
            <a:off x="7417430" y="2830067"/>
            <a:ext cx="2028189"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385723"/>
                </a:solidFill>
                <a:latin typeface="Arial"/>
                <a:cs typeface="Arial"/>
              </a:rPr>
              <a:t>Identity</a:t>
            </a:r>
            <a:r>
              <a:rPr sz="2000" b="1" spc="-75" dirty="0">
                <a:solidFill>
                  <a:srgbClr val="385723"/>
                </a:solidFill>
                <a:latin typeface="Arial"/>
                <a:cs typeface="Arial"/>
              </a:rPr>
              <a:t> </a:t>
            </a:r>
            <a:r>
              <a:rPr sz="2000" b="1" spc="-5" dirty="0">
                <a:solidFill>
                  <a:srgbClr val="385723"/>
                </a:solidFill>
                <a:latin typeface="Arial"/>
                <a:cs typeface="Arial"/>
              </a:rPr>
              <a:t>Provider</a:t>
            </a:r>
            <a:endParaRPr sz="2000">
              <a:latin typeface="Arial"/>
              <a:cs typeface="Arial"/>
            </a:endParaRPr>
          </a:p>
        </p:txBody>
      </p:sp>
      <p:sp>
        <p:nvSpPr>
          <p:cNvPr id="28" name="object 28"/>
          <p:cNvSpPr txBox="1"/>
          <p:nvPr/>
        </p:nvSpPr>
        <p:spPr>
          <a:xfrm>
            <a:off x="2070284" y="1911603"/>
            <a:ext cx="1931035" cy="269240"/>
          </a:xfrm>
          <a:prstGeom prst="rect">
            <a:avLst/>
          </a:prstGeom>
        </p:spPr>
        <p:txBody>
          <a:bodyPr vert="horz" wrap="square" lIns="0" tIns="12700" rIns="0" bIns="0" rtlCol="0">
            <a:spAutoFit/>
          </a:bodyPr>
          <a:lstStyle/>
          <a:p>
            <a:pPr marL="12700">
              <a:lnSpc>
                <a:spcPct val="100000"/>
              </a:lnSpc>
              <a:spcBef>
                <a:spcPts val="100"/>
              </a:spcBef>
            </a:pPr>
            <a:r>
              <a:rPr sz="1600" i="1" spc="-5" dirty="0">
                <a:latin typeface="Arial"/>
                <a:cs typeface="Arial"/>
              </a:rPr>
              <a:t>Richiesta</a:t>
            </a:r>
            <a:r>
              <a:rPr sz="1600" i="1" spc="-30" dirty="0">
                <a:latin typeface="Arial"/>
                <a:cs typeface="Arial"/>
              </a:rPr>
              <a:t> </a:t>
            </a:r>
            <a:r>
              <a:rPr sz="1600" i="1" spc="-5" dirty="0">
                <a:latin typeface="Arial"/>
                <a:cs typeface="Arial"/>
              </a:rPr>
              <a:t>del</a:t>
            </a:r>
            <a:r>
              <a:rPr sz="1600" i="1" spc="-35" dirty="0">
                <a:latin typeface="Arial"/>
                <a:cs typeface="Arial"/>
              </a:rPr>
              <a:t> </a:t>
            </a:r>
            <a:r>
              <a:rPr sz="1600" i="1" spc="-5" dirty="0">
                <a:latin typeface="Arial"/>
                <a:cs typeface="Arial"/>
              </a:rPr>
              <a:t>servizio</a:t>
            </a:r>
            <a:endParaRPr sz="1600">
              <a:latin typeface="Arial"/>
              <a:cs typeface="Arial"/>
            </a:endParaRPr>
          </a:p>
        </p:txBody>
      </p:sp>
      <p:sp>
        <p:nvSpPr>
          <p:cNvPr id="29" name="object 29"/>
          <p:cNvSpPr txBox="1"/>
          <p:nvPr/>
        </p:nvSpPr>
        <p:spPr>
          <a:xfrm>
            <a:off x="5778077" y="1643379"/>
            <a:ext cx="2101215" cy="510540"/>
          </a:xfrm>
          <a:prstGeom prst="rect">
            <a:avLst/>
          </a:prstGeom>
        </p:spPr>
        <p:txBody>
          <a:bodyPr vert="horz" wrap="square" lIns="0" tIns="22860" rIns="0" bIns="0" rtlCol="0">
            <a:spAutoFit/>
          </a:bodyPr>
          <a:lstStyle/>
          <a:p>
            <a:pPr marL="306070" marR="5080" indent="-294005">
              <a:lnSpc>
                <a:spcPts val="1900"/>
              </a:lnSpc>
              <a:spcBef>
                <a:spcPts val="180"/>
              </a:spcBef>
            </a:pPr>
            <a:r>
              <a:rPr sz="1600" i="1" spc="-5" dirty="0">
                <a:latin typeface="Arial"/>
                <a:cs typeface="Arial"/>
              </a:rPr>
              <a:t>Richiesta dei dati di chi </a:t>
            </a:r>
            <a:r>
              <a:rPr sz="1600" i="1" spc="-430" dirty="0">
                <a:latin typeface="Arial"/>
                <a:cs typeface="Arial"/>
              </a:rPr>
              <a:t> </a:t>
            </a:r>
            <a:r>
              <a:rPr sz="1600" i="1" spc="-5" dirty="0">
                <a:latin typeface="Arial"/>
                <a:cs typeface="Arial"/>
              </a:rPr>
              <a:t>chiede</a:t>
            </a:r>
            <a:r>
              <a:rPr sz="1600" i="1" spc="-15" dirty="0">
                <a:latin typeface="Arial"/>
                <a:cs typeface="Arial"/>
              </a:rPr>
              <a:t> </a:t>
            </a:r>
            <a:r>
              <a:rPr sz="1600" i="1" spc="-5" dirty="0">
                <a:latin typeface="Arial"/>
                <a:cs typeface="Arial"/>
              </a:rPr>
              <a:t>il</a:t>
            </a:r>
            <a:r>
              <a:rPr sz="1600" i="1" spc="-10" dirty="0">
                <a:latin typeface="Arial"/>
                <a:cs typeface="Arial"/>
              </a:rPr>
              <a:t> </a:t>
            </a:r>
            <a:r>
              <a:rPr sz="1600" i="1" spc="-5" dirty="0">
                <a:latin typeface="Arial"/>
                <a:cs typeface="Arial"/>
              </a:rPr>
              <a:t>servizio</a:t>
            </a:r>
            <a:endParaRPr sz="1600">
              <a:latin typeface="Arial"/>
              <a:cs typeface="Arial"/>
            </a:endParaRPr>
          </a:p>
        </p:txBody>
      </p:sp>
      <p:sp>
        <p:nvSpPr>
          <p:cNvPr id="30" name="object 30"/>
          <p:cNvSpPr txBox="1"/>
          <p:nvPr/>
        </p:nvSpPr>
        <p:spPr>
          <a:xfrm>
            <a:off x="6696317" y="4400804"/>
            <a:ext cx="553720" cy="388620"/>
          </a:xfrm>
          <a:prstGeom prst="rect">
            <a:avLst/>
          </a:prstGeom>
        </p:spPr>
        <p:txBody>
          <a:bodyPr vert="horz" wrap="square" lIns="0" tIns="20320" rIns="0" bIns="0" rtlCol="0">
            <a:spAutoFit/>
          </a:bodyPr>
          <a:lstStyle/>
          <a:p>
            <a:pPr marL="46355" marR="5080" indent="-46990">
              <a:lnSpc>
                <a:spcPts val="1420"/>
              </a:lnSpc>
              <a:spcBef>
                <a:spcPts val="160"/>
              </a:spcBef>
            </a:pPr>
            <a:r>
              <a:rPr sz="1200" spc="-5" dirty="0">
                <a:solidFill>
                  <a:srgbClr val="FFFFFF"/>
                </a:solidFill>
                <a:latin typeface="Arial MT"/>
                <a:cs typeface="Arial MT"/>
              </a:rPr>
              <a:t>Se</a:t>
            </a:r>
            <a:r>
              <a:rPr sz="1200" dirty="0">
                <a:solidFill>
                  <a:srgbClr val="FFFFFF"/>
                </a:solidFill>
                <a:latin typeface="Arial MT"/>
                <a:cs typeface="Arial MT"/>
              </a:rPr>
              <a:t>rv</a:t>
            </a:r>
            <a:r>
              <a:rPr sz="1200" spc="-5" dirty="0">
                <a:solidFill>
                  <a:srgbClr val="FFFFFF"/>
                </a:solidFill>
                <a:latin typeface="Arial MT"/>
                <a:cs typeface="Arial MT"/>
              </a:rPr>
              <a:t>i</a:t>
            </a:r>
            <a:r>
              <a:rPr sz="1200" dirty="0">
                <a:solidFill>
                  <a:srgbClr val="FFFFFF"/>
                </a:solidFill>
                <a:latin typeface="Arial MT"/>
                <a:cs typeface="Arial MT"/>
              </a:rPr>
              <a:t>z</a:t>
            </a:r>
            <a:r>
              <a:rPr sz="1200" spc="-5" dirty="0">
                <a:solidFill>
                  <a:srgbClr val="FFFFFF"/>
                </a:solidFill>
                <a:latin typeface="Arial MT"/>
                <a:cs typeface="Arial MT"/>
              </a:rPr>
              <a:t>i</a:t>
            </a:r>
            <a:r>
              <a:rPr sz="1200" dirty="0">
                <a:solidFill>
                  <a:srgbClr val="FFFFFF"/>
                </a:solidFill>
                <a:latin typeface="Arial MT"/>
                <a:cs typeface="Arial MT"/>
              </a:rPr>
              <a:t>o  </a:t>
            </a:r>
            <a:r>
              <a:rPr sz="1200" spc="-5" dirty="0">
                <a:solidFill>
                  <a:srgbClr val="FFFFFF"/>
                </a:solidFill>
                <a:latin typeface="Arial MT"/>
                <a:cs typeface="Arial MT"/>
              </a:rPr>
              <a:t>on</a:t>
            </a:r>
            <a:r>
              <a:rPr sz="1200" spc="-50" dirty="0">
                <a:solidFill>
                  <a:srgbClr val="FFFFFF"/>
                </a:solidFill>
                <a:latin typeface="Arial MT"/>
                <a:cs typeface="Arial MT"/>
              </a:rPr>
              <a:t> </a:t>
            </a:r>
            <a:r>
              <a:rPr sz="1200" spc="-5" dirty="0">
                <a:solidFill>
                  <a:srgbClr val="FFFFFF"/>
                </a:solidFill>
                <a:latin typeface="Arial MT"/>
                <a:cs typeface="Arial MT"/>
              </a:rPr>
              <a:t>line</a:t>
            </a:r>
            <a:endParaRPr sz="1200">
              <a:latin typeface="Arial MT"/>
              <a:cs typeface="Arial MT"/>
            </a:endParaRPr>
          </a:p>
        </p:txBody>
      </p:sp>
      <p:grpSp>
        <p:nvGrpSpPr>
          <p:cNvPr id="31" name="object 31"/>
          <p:cNvGrpSpPr/>
          <p:nvPr/>
        </p:nvGrpSpPr>
        <p:grpSpPr>
          <a:xfrm>
            <a:off x="2557823" y="3614927"/>
            <a:ext cx="5467985" cy="2121535"/>
            <a:chOff x="2557823" y="3614927"/>
            <a:chExt cx="5467985" cy="2121535"/>
          </a:xfrm>
        </p:grpSpPr>
        <p:pic>
          <p:nvPicPr>
            <p:cNvPr id="32" name="object 32"/>
            <p:cNvPicPr/>
            <p:nvPr/>
          </p:nvPicPr>
          <p:blipFill>
            <a:blip r:embed="rId7" cstate="print"/>
            <a:stretch>
              <a:fillRect/>
            </a:stretch>
          </p:blipFill>
          <p:spPr>
            <a:xfrm>
              <a:off x="5907024" y="3614927"/>
              <a:ext cx="2118360" cy="2121408"/>
            </a:xfrm>
            <a:prstGeom prst="rect">
              <a:avLst/>
            </a:prstGeom>
          </p:spPr>
        </p:pic>
        <p:pic>
          <p:nvPicPr>
            <p:cNvPr id="33" name="object 33"/>
            <p:cNvPicPr/>
            <p:nvPr/>
          </p:nvPicPr>
          <p:blipFill>
            <a:blip r:embed="rId8" cstate="print"/>
            <a:stretch>
              <a:fillRect/>
            </a:stretch>
          </p:blipFill>
          <p:spPr>
            <a:xfrm>
              <a:off x="7324343" y="4700015"/>
              <a:ext cx="316992" cy="316992"/>
            </a:xfrm>
            <a:prstGeom prst="rect">
              <a:avLst/>
            </a:prstGeom>
          </p:spPr>
        </p:pic>
        <p:sp>
          <p:nvSpPr>
            <p:cNvPr id="34" name="object 34"/>
            <p:cNvSpPr/>
            <p:nvPr/>
          </p:nvSpPr>
          <p:spPr>
            <a:xfrm>
              <a:off x="2557818" y="4446358"/>
              <a:ext cx="2905760" cy="898525"/>
            </a:xfrm>
            <a:custGeom>
              <a:avLst/>
              <a:gdLst/>
              <a:ahLst/>
              <a:cxnLst/>
              <a:rect l="l" t="t" r="r" b="b"/>
              <a:pathLst>
                <a:path w="2905760" h="898525">
                  <a:moveTo>
                    <a:pt x="2852763" y="95313"/>
                  </a:moveTo>
                  <a:lnTo>
                    <a:pt x="2740774" y="95313"/>
                  </a:lnTo>
                  <a:lnTo>
                    <a:pt x="2724899" y="95313"/>
                  </a:lnTo>
                  <a:lnTo>
                    <a:pt x="2724658" y="158750"/>
                  </a:lnTo>
                  <a:lnTo>
                    <a:pt x="2852763" y="95313"/>
                  </a:lnTo>
                  <a:close/>
                </a:path>
                <a:path w="2905760" h="898525">
                  <a:moveTo>
                    <a:pt x="2874467" y="834796"/>
                  </a:moveTo>
                  <a:lnTo>
                    <a:pt x="2762478" y="834796"/>
                  </a:lnTo>
                  <a:lnTo>
                    <a:pt x="2746603" y="834796"/>
                  </a:lnTo>
                  <a:lnTo>
                    <a:pt x="2746362" y="898232"/>
                  </a:lnTo>
                  <a:lnTo>
                    <a:pt x="2874467" y="834796"/>
                  </a:lnTo>
                  <a:close/>
                </a:path>
                <a:path w="2905760" h="898525">
                  <a:moveTo>
                    <a:pt x="2883712" y="79984"/>
                  </a:moveTo>
                  <a:lnTo>
                    <a:pt x="2725267" y="0"/>
                  </a:lnTo>
                  <a:lnTo>
                    <a:pt x="2725013" y="63500"/>
                  </a:lnTo>
                  <a:lnTo>
                    <a:pt x="127" y="52971"/>
                  </a:lnTo>
                  <a:lnTo>
                    <a:pt x="0" y="84721"/>
                  </a:lnTo>
                  <a:lnTo>
                    <a:pt x="2724899" y="95250"/>
                  </a:lnTo>
                  <a:lnTo>
                    <a:pt x="2740774" y="95313"/>
                  </a:lnTo>
                  <a:lnTo>
                    <a:pt x="2852890" y="95250"/>
                  </a:lnTo>
                  <a:lnTo>
                    <a:pt x="2883712" y="79984"/>
                  </a:lnTo>
                  <a:close/>
                </a:path>
                <a:path w="2905760" h="898525">
                  <a:moveTo>
                    <a:pt x="2905417" y="819467"/>
                  </a:moveTo>
                  <a:lnTo>
                    <a:pt x="2746972" y="739482"/>
                  </a:lnTo>
                  <a:lnTo>
                    <a:pt x="2746730" y="802982"/>
                  </a:lnTo>
                  <a:lnTo>
                    <a:pt x="21831" y="792454"/>
                  </a:lnTo>
                  <a:lnTo>
                    <a:pt x="21704" y="824204"/>
                  </a:lnTo>
                  <a:lnTo>
                    <a:pt x="2746603" y="834732"/>
                  </a:lnTo>
                  <a:lnTo>
                    <a:pt x="2762478" y="834796"/>
                  </a:lnTo>
                  <a:lnTo>
                    <a:pt x="2874594" y="834732"/>
                  </a:lnTo>
                  <a:lnTo>
                    <a:pt x="2905417" y="819467"/>
                  </a:lnTo>
                  <a:close/>
                </a:path>
              </a:pathLst>
            </a:custGeom>
            <a:solidFill>
              <a:srgbClr val="843C0C"/>
            </a:solidFill>
          </p:spPr>
          <p:txBody>
            <a:bodyPr wrap="square" lIns="0" tIns="0" rIns="0" bIns="0" rtlCol="0"/>
            <a:lstStyle/>
            <a:p>
              <a:endParaRPr/>
            </a:p>
          </p:txBody>
        </p:sp>
      </p:grpSp>
      <p:sp>
        <p:nvSpPr>
          <p:cNvPr id="35" name="object 35"/>
          <p:cNvSpPr txBox="1"/>
          <p:nvPr/>
        </p:nvSpPr>
        <p:spPr>
          <a:xfrm>
            <a:off x="2831006" y="4081780"/>
            <a:ext cx="2541270" cy="1153160"/>
          </a:xfrm>
          <a:prstGeom prst="rect">
            <a:avLst/>
          </a:prstGeom>
        </p:spPr>
        <p:txBody>
          <a:bodyPr vert="horz" wrap="square" lIns="0" tIns="24765" rIns="0" bIns="0" rtlCol="0">
            <a:spAutoFit/>
          </a:bodyPr>
          <a:lstStyle/>
          <a:p>
            <a:pPr marR="5080" indent="223520">
              <a:lnSpc>
                <a:spcPct val="152500"/>
              </a:lnSpc>
              <a:spcBef>
                <a:spcPts val="195"/>
              </a:spcBef>
            </a:pPr>
            <a:r>
              <a:rPr sz="1600" i="1" spc="-5" dirty="0">
                <a:latin typeface="Arial"/>
                <a:cs typeface="Arial"/>
              </a:rPr>
              <a:t>Richiesta del servizio </a:t>
            </a:r>
            <a:r>
              <a:rPr sz="1600" i="1" dirty="0">
                <a:latin typeface="Arial"/>
                <a:cs typeface="Arial"/>
              </a:rPr>
              <a:t> </a:t>
            </a:r>
            <a:r>
              <a:rPr sz="1600" i="1" spc="-5" dirty="0">
                <a:latin typeface="Arial"/>
                <a:cs typeface="Arial"/>
              </a:rPr>
              <a:t>Richiesta di identificazione </a:t>
            </a:r>
            <a:r>
              <a:rPr sz="1600" i="1" dirty="0">
                <a:latin typeface="Arial"/>
                <a:cs typeface="Arial"/>
              </a:rPr>
              <a:t> </a:t>
            </a:r>
            <a:r>
              <a:rPr sz="1600" i="1" spc="-5" dirty="0">
                <a:latin typeface="Arial"/>
                <a:cs typeface="Arial"/>
              </a:rPr>
              <a:t>Dati</a:t>
            </a:r>
            <a:r>
              <a:rPr sz="1600" i="1" spc="-15" dirty="0">
                <a:latin typeface="Arial"/>
                <a:cs typeface="Arial"/>
              </a:rPr>
              <a:t> </a:t>
            </a:r>
            <a:r>
              <a:rPr sz="1600" i="1" spc="-5" dirty="0">
                <a:latin typeface="Arial"/>
                <a:cs typeface="Arial"/>
              </a:rPr>
              <a:t>di</a:t>
            </a:r>
            <a:r>
              <a:rPr sz="1600" i="1" spc="-15" dirty="0">
                <a:latin typeface="Arial"/>
                <a:cs typeface="Arial"/>
              </a:rPr>
              <a:t> </a:t>
            </a:r>
            <a:r>
              <a:rPr sz="1600" i="1" spc="-5" dirty="0">
                <a:latin typeface="Arial"/>
                <a:cs typeface="Arial"/>
              </a:rPr>
              <a:t>identificazione</a:t>
            </a:r>
            <a:r>
              <a:rPr sz="1600" i="1" spc="-10" dirty="0">
                <a:latin typeface="Arial"/>
                <a:cs typeface="Arial"/>
              </a:rPr>
              <a:t> </a:t>
            </a:r>
            <a:r>
              <a:rPr sz="1600" i="1" spc="-5" dirty="0">
                <a:latin typeface="Arial"/>
                <a:cs typeface="Arial"/>
              </a:rPr>
              <a:t>firmati</a:t>
            </a:r>
            <a:endParaRPr sz="1600">
              <a:latin typeface="Arial"/>
              <a:cs typeface="Arial"/>
            </a:endParaRPr>
          </a:p>
        </p:txBody>
      </p:sp>
      <p:sp>
        <p:nvSpPr>
          <p:cNvPr id="36" name="object 36"/>
          <p:cNvSpPr/>
          <p:nvPr/>
        </p:nvSpPr>
        <p:spPr>
          <a:xfrm>
            <a:off x="6213614" y="2170670"/>
            <a:ext cx="1431925" cy="342900"/>
          </a:xfrm>
          <a:custGeom>
            <a:avLst/>
            <a:gdLst/>
            <a:ahLst/>
            <a:cxnLst/>
            <a:rect l="l" t="t" r="r" b="b"/>
            <a:pathLst>
              <a:path w="1431925" h="342900">
                <a:moveTo>
                  <a:pt x="1431518" y="247548"/>
                </a:moveTo>
                <a:lnTo>
                  <a:pt x="158750" y="247548"/>
                </a:lnTo>
                <a:lnTo>
                  <a:pt x="158750" y="184048"/>
                </a:lnTo>
                <a:lnTo>
                  <a:pt x="0" y="263423"/>
                </a:lnTo>
                <a:lnTo>
                  <a:pt x="158750" y="342798"/>
                </a:lnTo>
                <a:lnTo>
                  <a:pt x="158750" y="279298"/>
                </a:lnTo>
                <a:lnTo>
                  <a:pt x="1431518" y="279298"/>
                </a:lnTo>
                <a:lnTo>
                  <a:pt x="1431518" y="247548"/>
                </a:lnTo>
                <a:close/>
              </a:path>
              <a:path w="1431925" h="342900">
                <a:moveTo>
                  <a:pt x="1431518" y="79375"/>
                </a:moveTo>
                <a:lnTo>
                  <a:pt x="1272768" y="0"/>
                </a:lnTo>
                <a:lnTo>
                  <a:pt x="1272768" y="63500"/>
                </a:lnTo>
                <a:lnTo>
                  <a:pt x="0" y="63500"/>
                </a:lnTo>
                <a:lnTo>
                  <a:pt x="0" y="95250"/>
                </a:lnTo>
                <a:lnTo>
                  <a:pt x="1272768" y="95250"/>
                </a:lnTo>
                <a:lnTo>
                  <a:pt x="1272768" y="158750"/>
                </a:lnTo>
                <a:lnTo>
                  <a:pt x="1399768" y="95250"/>
                </a:lnTo>
                <a:lnTo>
                  <a:pt x="1431518" y="79375"/>
                </a:lnTo>
                <a:close/>
              </a:path>
            </a:pathLst>
          </a:custGeom>
          <a:solidFill>
            <a:srgbClr val="843C0C"/>
          </a:solidFill>
        </p:spPr>
        <p:txBody>
          <a:bodyPr wrap="square" lIns="0" tIns="0" rIns="0" bIns="0" rtlCol="0"/>
          <a:lstStyle/>
          <a:p>
            <a:endParaRPr/>
          </a:p>
        </p:txBody>
      </p:sp>
      <p:sp>
        <p:nvSpPr>
          <p:cNvPr id="37" name="object 37"/>
          <p:cNvSpPr txBox="1"/>
          <p:nvPr/>
        </p:nvSpPr>
        <p:spPr>
          <a:xfrm>
            <a:off x="6091480" y="2509011"/>
            <a:ext cx="1491615" cy="269240"/>
          </a:xfrm>
          <a:prstGeom prst="rect">
            <a:avLst/>
          </a:prstGeom>
        </p:spPr>
        <p:txBody>
          <a:bodyPr vert="horz" wrap="square" lIns="0" tIns="12700" rIns="0" bIns="0" rtlCol="0">
            <a:spAutoFit/>
          </a:bodyPr>
          <a:lstStyle/>
          <a:p>
            <a:pPr marL="12700">
              <a:lnSpc>
                <a:spcPct val="100000"/>
              </a:lnSpc>
              <a:spcBef>
                <a:spcPts val="100"/>
              </a:spcBef>
            </a:pPr>
            <a:r>
              <a:rPr sz="1600" i="1" spc="-5" dirty="0">
                <a:latin typeface="Arial"/>
                <a:cs typeface="Arial"/>
              </a:rPr>
              <a:t>Dati</a:t>
            </a:r>
            <a:r>
              <a:rPr sz="1600" i="1" spc="-50" dirty="0">
                <a:latin typeface="Arial"/>
                <a:cs typeface="Arial"/>
              </a:rPr>
              <a:t> </a:t>
            </a:r>
            <a:r>
              <a:rPr sz="1600" i="1" spc="-5" dirty="0">
                <a:latin typeface="Arial"/>
                <a:cs typeface="Arial"/>
              </a:rPr>
              <a:t>identificativi</a:t>
            </a:r>
            <a:endParaRPr sz="1600">
              <a:latin typeface="Arial"/>
              <a:cs typeface="Arial"/>
            </a:endParaRPr>
          </a:p>
        </p:txBody>
      </p:sp>
      <p:sp>
        <p:nvSpPr>
          <p:cNvPr id="38" name="object 38"/>
          <p:cNvSpPr txBox="1"/>
          <p:nvPr/>
        </p:nvSpPr>
        <p:spPr>
          <a:xfrm>
            <a:off x="8115396" y="3615435"/>
            <a:ext cx="3310890" cy="1488440"/>
          </a:xfrm>
          <a:prstGeom prst="rect">
            <a:avLst/>
          </a:prstGeom>
        </p:spPr>
        <p:txBody>
          <a:bodyPr vert="horz" wrap="square" lIns="0" tIns="14604" rIns="0" bIns="0" rtlCol="0">
            <a:spAutoFit/>
          </a:bodyPr>
          <a:lstStyle/>
          <a:p>
            <a:pPr marR="26670">
              <a:lnSpc>
                <a:spcPct val="99200"/>
              </a:lnSpc>
              <a:spcBef>
                <a:spcPts val="114"/>
              </a:spcBef>
            </a:pPr>
            <a:r>
              <a:rPr sz="1600" dirty="0">
                <a:latin typeface="Arial MT"/>
                <a:cs typeface="Arial MT"/>
              </a:rPr>
              <a:t>Il</a:t>
            </a:r>
            <a:r>
              <a:rPr sz="1600" spc="-5" dirty="0">
                <a:latin typeface="Arial MT"/>
                <a:cs typeface="Arial MT"/>
              </a:rPr>
              <a:t> service provider</a:t>
            </a:r>
            <a:r>
              <a:rPr sz="1600" spc="5" dirty="0">
                <a:latin typeface="Arial MT"/>
                <a:cs typeface="Arial MT"/>
              </a:rPr>
              <a:t> </a:t>
            </a:r>
            <a:r>
              <a:rPr sz="1600" dirty="0">
                <a:latin typeface="Arial MT"/>
                <a:cs typeface="Arial MT"/>
              </a:rPr>
              <a:t>si </a:t>
            </a:r>
            <a:r>
              <a:rPr sz="1600" spc="-5" dirty="0">
                <a:latin typeface="Arial MT"/>
                <a:cs typeface="Arial MT"/>
              </a:rPr>
              <a:t>fida dei dati</a:t>
            </a:r>
            <a:r>
              <a:rPr sz="1600" dirty="0">
                <a:latin typeface="Arial MT"/>
                <a:cs typeface="Arial MT"/>
              </a:rPr>
              <a:t> </a:t>
            </a:r>
            <a:r>
              <a:rPr sz="1600" spc="-5" dirty="0">
                <a:latin typeface="Arial MT"/>
                <a:cs typeface="Arial MT"/>
              </a:rPr>
              <a:t>che </a:t>
            </a:r>
            <a:r>
              <a:rPr sz="1600" spc="-430" dirty="0">
                <a:latin typeface="Arial MT"/>
                <a:cs typeface="Arial MT"/>
              </a:rPr>
              <a:t> </a:t>
            </a:r>
            <a:r>
              <a:rPr sz="1600" spc="-5" dirty="0">
                <a:latin typeface="Arial MT"/>
                <a:cs typeface="Arial MT"/>
              </a:rPr>
              <a:t>gli ha consegnato il cittadino perché </a:t>
            </a:r>
            <a:r>
              <a:rPr sz="1600" dirty="0">
                <a:latin typeface="Arial MT"/>
                <a:cs typeface="Arial MT"/>
              </a:rPr>
              <a:t> </a:t>
            </a:r>
            <a:r>
              <a:rPr sz="1600" spc="-5" dirty="0">
                <a:latin typeface="Arial MT"/>
                <a:cs typeface="Arial MT"/>
              </a:rPr>
              <a:t>sono </a:t>
            </a:r>
            <a:r>
              <a:rPr sz="1600" dirty="0">
                <a:latin typeface="Arial MT"/>
                <a:cs typeface="Arial MT"/>
              </a:rPr>
              <a:t>stati</a:t>
            </a:r>
            <a:r>
              <a:rPr sz="1600" spc="-5" dirty="0">
                <a:latin typeface="Arial MT"/>
                <a:cs typeface="Arial MT"/>
              </a:rPr>
              <a:t> firmati da</a:t>
            </a:r>
            <a:r>
              <a:rPr sz="1600" dirty="0">
                <a:latin typeface="Arial MT"/>
                <a:cs typeface="Arial MT"/>
              </a:rPr>
              <a:t> </a:t>
            </a:r>
            <a:r>
              <a:rPr sz="1600" spc="-5" dirty="0">
                <a:latin typeface="Arial MT"/>
                <a:cs typeface="Arial MT"/>
              </a:rPr>
              <a:t>qualcuno che </a:t>
            </a:r>
            <a:r>
              <a:rPr sz="1600" dirty="0">
                <a:latin typeface="Arial MT"/>
                <a:cs typeface="Arial MT"/>
              </a:rPr>
              <a:t> </a:t>
            </a:r>
            <a:r>
              <a:rPr sz="1600" spc="-5" dirty="0">
                <a:latin typeface="Arial MT"/>
                <a:cs typeface="Arial MT"/>
              </a:rPr>
              <a:t>considera </a:t>
            </a:r>
            <a:r>
              <a:rPr sz="1600" spc="-10" dirty="0">
                <a:latin typeface="Arial MT"/>
                <a:cs typeface="Arial MT"/>
              </a:rPr>
              <a:t>affidabile</a:t>
            </a:r>
            <a:endParaRPr sz="1600">
              <a:latin typeface="Arial MT"/>
              <a:cs typeface="Arial MT"/>
            </a:endParaRPr>
          </a:p>
          <a:p>
            <a:pPr>
              <a:lnSpc>
                <a:spcPts val="1895"/>
              </a:lnSpc>
            </a:pPr>
            <a:r>
              <a:rPr sz="1600" spc="-5" dirty="0">
                <a:latin typeface="Arial MT"/>
                <a:cs typeface="Arial MT"/>
              </a:rPr>
              <a:t>Per</a:t>
            </a:r>
            <a:r>
              <a:rPr sz="1600" dirty="0">
                <a:latin typeface="Arial MT"/>
                <a:cs typeface="Arial MT"/>
              </a:rPr>
              <a:t> </a:t>
            </a:r>
            <a:r>
              <a:rPr sz="1600" spc="-5" dirty="0">
                <a:latin typeface="Arial MT"/>
                <a:cs typeface="Arial MT"/>
              </a:rPr>
              <a:t>maggior</a:t>
            </a:r>
            <a:r>
              <a:rPr sz="1600" dirty="0">
                <a:latin typeface="Arial MT"/>
                <a:cs typeface="Arial MT"/>
              </a:rPr>
              <a:t> </a:t>
            </a:r>
            <a:r>
              <a:rPr sz="1600" spc="-5" dirty="0">
                <a:latin typeface="Arial MT"/>
                <a:cs typeface="Arial MT"/>
              </a:rPr>
              <a:t>sicurezza può</a:t>
            </a:r>
            <a:r>
              <a:rPr sz="1600" spc="-10" dirty="0">
                <a:latin typeface="Arial MT"/>
                <a:cs typeface="Arial MT"/>
              </a:rPr>
              <a:t> </a:t>
            </a:r>
            <a:r>
              <a:rPr sz="1600" spc="-5" dirty="0">
                <a:latin typeface="Arial MT"/>
                <a:cs typeface="Arial MT"/>
              </a:rPr>
              <a:t>verificare</a:t>
            </a:r>
            <a:endParaRPr sz="1600">
              <a:latin typeface="Arial MT"/>
              <a:cs typeface="Arial MT"/>
            </a:endParaRPr>
          </a:p>
          <a:p>
            <a:pPr>
              <a:lnSpc>
                <a:spcPct val="100000"/>
              </a:lnSpc>
              <a:spcBef>
                <a:spcPts val="70"/>
              </a:spcBef>
            </a:pPr>
            <a:r>
              <a:rPr sz="1600" spc="-5" dirty="0">
                <a:latin typeface="Arial MT"/>
                <a:cs typeface="Arial MT"/>
              </a:rPr>
              <a:t>lo </a:t>
            </a:r>
            <a:r>
              <a:rPr sz="1600" dirty="0">
                <a:latin typeface="Arial MT"/>
                <a:cs typeface="Arial MT"/>
              </a:rPr>
              <a:t>stato </a:t>
            </a:r>
            <a:r>
              <a:rPr sz="1600" spc="-5" dirty="0">
                <a:latin typeface="Arial MT"/>
                <a:cs typeface="Arial MT"/>
              </a:rPr>
              <a:t>di revoca</a:t>
            </a:r>
            <a:r>
              <a:rPr sz="1600" dirty="0">
                <a:latin typeface="Arial MT"/>
                <a:cs typeface="Arial MT"/>
              </a:rPr>
              <a:t> </a:t>
            </a:r>
            <a:r>
              <a:rPr sz="1600" spc="-5" dirty="0">
                <a:latin typeface="Arial MT"/>
                <a:cs typeface="Arial MT"/>
              </a:rPr>
              <a:t>dei dati</a:t>
            </a:r>
            <a:r>
              <a:rPr sz="1600" dirty="0">
                <a:latin typeface="Arial MT"/>
                <a:cs typeface="Arial MT"/>
              </a:rPr>
              <a:t> </a:t>
            </a:r>
            <a:r>
              <a:rPr sz="1600" spc="-5" dirty="0">
                <a:latin typeface="Arial MT"/>
                <a:cs typeface="Arial MT"/>
              </a:rPr>
              <a:t>presentati</a:t>
            </a:r>
            <a:endParaRPr sz="1600">
              <a:latin typeface="Arial MT"/>
              <a:cs typeface="Arial MT"/>
            </a:endParaRPr>
          </a:p>
        </p:txBody>
      </p:sp>
      <p:sp>
        <p:nvSpPr>
          <p:cNvPr id="39" name="object 39"/>
          <p:cNvSpPr txBox="1"/>
          <p:nvPr/>
        </p:nvSpPr>
        <p:spPr>
          <a:xfrm>
            <a:off x="9279421" y="1381252"/>
            <a:ext cx="2205990" cy="1488440"/>
          </a:xfrm>
          <a:prstGeom prst="rect">
            <a:avLst/>
          </a:prstGeom>
        </p:spPr>
        <p:txBody>
          <a:bodyPr vert="horz" wrap="square" lIns="0" tIns="12700" rIns="0" bIns="0" rtlCol="0">
            <a:spAutoFit/>
          </a:bodyPr>
          <a:lstStyle/>
          <a:p>
            <a:pPr marL="12700" marR="5080">
              <a:lnSpc>
                <a:spcPct val="100000"/>
              </a:lnSpc>
              <a:spcBef>
                <a:spcPts val="100"/>
              </a:spcBef>
            </a:pPr>
            <a:r>
              <a:rPr sz="1600" dirty="0">
                <a:latin typeface="Arial MT"/>
                <a:cs typeface="Arial MT"/>
              </a:rPr>
              <a:t>Il </a:t>
            </a:r>
            <a:r>
              <a:rPr sz="1600" spc="-5" dirty="0">
                <a:latin typeface="Arial MT"/>
                <a:cs typeface="Arial MT"/>
              </a:rPr>
              <a:t>service provider </a:t>
            </a:r>
            <a:r>
              <a:rPr sz="1600" dirty="0">
                <a:latin typeface="Arial MT"/>
                <a:cs typeface="Arial MT"/>
              </a:rPr>
              <a:t>si </a:t>
            </a:r>
            <a:r>
              <a:rPr sz="1600" spc="-5" dirty="0">
                <a:latin typeface="Arial MT"/>
                <a:cs typeface="Arial MT"/>
              </a:rPr>
              <a:t>fida </a:t>
            </a:r>
            <a:r>
              <a:rPr sz="1600" spc="-430" dirty="0">
                <a:latin typeface="Arial MT"/>
                <a:cs typeface="Arial MT"/>
              </a:rPr>
              <a:t> </a:t>
            </a:r>
            <a:r>
              <a:rPr sz="1600" spc="-5" dirty="0">
                <a:latin typeface="Arial MT"/>
                <a:cs typeface="Arial MT"/>
              </a:rPr>
              <a:t>dei dati che gli ha </a:t>
            </a:r>
            <a:r>
              <a:rPr sz="1600" dirty="0">
                <a:latin typeface="Arial MT"/>
                <a:cs typeface="Arial MT"/>
              </a:rPr>
              <a:t> </a:t>
            </a:r>
            <a:r>
              <a:rPr sz="1600" spc="-5" dirty="0">
                <a:latin typeface="Arial MT"/>
                <a:cs typeface="Arial MT"/>
              </a:rPr>
              <a:t>consegnato l'Identity </a:t>
            </a:r>
            <a:r>
              <a:rPr sz="1600" dirty="0">
                <a:latin typeface="Arial MT"/>
                <a:cs typeface="Arial MT"/>
              </a:rPr>
              <a:t> </a:t>
            </a:r>
            <a:r>
              <a:rPr sz="1600" spc="-5" dirty="0">
                <a:latin typeface="Arial MT"/>
                <a:cs typeface="Arial MT"/>
              </a:rPr>
              <a:t>Provider perché questo </a:t>
            </a:r>
            <a:r>
              <a:rPr sz="1600" dirty="0">
                <a:latin typeface="Arial MT"/>
                <a:cs typeface="Arial MT"/>
              </a:rPr>
              <a:t> si </a:t>
            </a:r>
            <a:r>
              <a:rPr sz="1600" spc="-5" dirty="0">
                <a:latin typeface="Arial MT"/>
                <a:cs typeface="Arial MT"/>
              </a:rPr>
              <a:t>configura come un </a:t>
            </a:r>
            <a:r>
              <a:rPr sz="1600" dirty="0">
                <a:latin typeface="Arial MT"/>
                <a:cs typeface="Arial MT"/>
              </a:rPr>
              <a:t> </a:t>
            </a:r>
            <a:r>
              <a:rPr sz="1600" spc="-15" dirty="0">
                <a:latin typeface="Arial MT"/>
                <a:cs typeface="Arial MT"/>
              </a:rPr>
              <a:t>Trust</a:t>
            </a:r>
            <a:r>
              <a:rPr sz="1600" spc="5" dirty="0">
                <a:latin typeface="Arial MT"/>
                <a:cs typeface="Arial MT"/>
              </a:rPr>
              <a:t> </a:t>
            </a:r>
            <a:r>
              <a:rPr sz="1600" spc="-5" dirty="0">
                <a:latin typeface="Arial MT"/>
                <a:cs typeface="Arial MT"/>
              </a:rPr>
              <a:t>Service</a:t>
            </a:r>
            <a:endParaRPr sz="1600">
              <a:latin typeface="Arial MT"/>
              <a:cs typeface="Arial MT"/>
            </a:endParaRPr>
          </a:p>
        </p:txBody>
      </p:sp>
      <p:sp>
        <p:nvSpPr>
          <p:cNvPr id="40" name="object 40"/>
          <p:cNvSpPr txBox="1"/>
          <p:nvPr/>
        </p:nvSpPr>
        <p:spPr>
          <a:xfrm>
            <a:off x="559288" y="1222755"/>
            <a:ext cx="4920615" cy="269240"/>
          </a:xfrm>
          <a:prstGeom prst="rect">
            <a:avLst/>
          </a:prstGeom>
        </p:spPr>
        <p:txBody>
          <a:bodyPr vert="horz" wrap="square" lIns="0" tIns="12700" rIns="0" bIns="0" rtlCol="0">
            <a:spAutoFit/>
          </a:bodyPr>
          <a:lstStyle/>
          <a:p>
            <a:pPr marL="12700">
              <a:lnSpc>
                <a:spcPct val="100000"/>
              </a:lnSpc>
              <a:spcBef>
                <a:spcPts val="100"/>
              </a:spcBef>
            </a:pPr>
            <a:r>
              <a:rPr sz="1600" b="1" spc="-5" dirty="0">
                <a:latin typeface="Arial"/>
                <a:cs typeface="Arial"/>
              </a:rPr>
              <a:t>Modello</a:t>
            </a:r>
            <a:r>
              <a:rPr sz="1600" b="1" dirty="0">
                <a:latin typeface="Arial"/>
                <a:cs typeface="Arial"/>
              </a:rPr>
              <a:t> </a:t>
            </a:r>
            <a:r>
              <a:rPr sz="1600" b="1" spc="-5" dirty="0">
                <a:latin typeface="Arial"/>
                <a:cs typeface="Arial"/>
              </a:rPr>
              <a:t>di</a:t>
            </a:r>
            <a:r>
              <a:rPr sz="1600" b="1" spc="10" dirty="0">
                <a:latin typeface="Arial"/>
                <a:cs typeface="Arial"/>
              </a:rPr>
              <a:t> </a:t>
            </a:r>
            <a:r>
              <a:rPr sz="1600" b="1" spc="-5" dirty="0">
                <a:latin typeface="Arial"/>
                <a:cs typeface="Arial"/>
              </a:rPr>
              <a:t>identità</a:t>
            </a:r>
            <a:r>
              <a:rPr sz="1600" b="1" dirty="0">
                <a:latin typeface="Arial"/>
                <a:cs typeface="Arial"/>
              </a:rPr>
              <a:t> </a:t>
            </a:r>
            <a:r>
              <a:rPr sz="1600" b="1" spc="-5" dirty="0">
                <a:latin typeface="Arial"/>
                <a:cs typeface="Arial"/>
              </a:rPr>
              <a:t>federata</a:t>
            </a:r>
            <a:r>
              <a:rPr sz="1600" b="1" spc="15" dirty="0">
                <a:latin typeface="Arial"/>
                <a:cs typeface="Arial"/>
              </a:rPr>
              <a:t> </a:t>
            </a:r>
            <a:r>
              <a:rPr sz="1600" b="1" dirty="0">
                <a:latin typeface="Arial"/>
                <a:cs typeface="Arial"/>
              </a:rPr>
              <a:t>– </a:t>
            </a:r>
            <a:r>
              <a:rPr sz="1600" b="1" spc="-5" dirty="0">
                <a:latin typeface="Arial"/>
                <a:cs typeface="Arial"/>
              </a:rPr>
              <a:t>Entra</a:t>
            </a:r>
            <a:r>
              <a:rPr sz="1600" b="1" dirty="0">
                <a:latin typeface="Arial"/>
                <a:cs typeface="Arial"/>
              </a:rPr>
              <a:t> </a:t>
            </a:r>
            <a:r>
              <a:rPr sz="1600" b="1" spc="-5" dirty="0">
                <a:latin typeface="Arial"/>
                <a:cs typeface="Arial"/>
              </a:rPr>
              <a:t>con</a:t>
            </a:r>
            <a:r>
              <a:rPr sz="1600" b="1" spc="5" dirty="0">
                <a:latin typeface="Arial"/>
                <a:cs typeface="Arial"/>
              </a:rPr>
              <a:t> </a:t>
            </a:r>
            <a:r>
              <a:rPr sz="1600" b="1" spc="-5" dirty="0">
                <a:latin typeface="Arial"/>
                <a:cs typeface="Arial"/>
              </a:rPr>
              <a:t>CIE</a:t>
            </a:r>
            <a:r>
              <a:rPr sz="1600" b="1" dirty="0">
                <a:latin typeface="Arial"/>
                <a:cs typeface="Arial"/>
              </a:rPr>
              <a:t> e </a:t>
            </a:r>
            <a:r>
              <a:rPr sz="1600" b="1" spc="-5" dirty="0">
                <a:latin typeface="Arial"/>
                <a:cs typeface="Arial"/>
              </a:rPr>
              <a:t>SPID</a:t>
            </a:r>
            <a:endParaRPr sz="1600">
              <a:latin typeface="Arial"/>
              <a:cs typeface="Arial"/>
            </a:endParaRPr>
          </a:p>
        </p:txBody>
      </p:sp>
      <p:sp>
        <p:nvSpPr>
          <p:cNvPr id="41" name="object 41"/>
          <p:cNvSpPr txBox="1"/>
          <p:nvPr/>
        </p:nvSpPr>
        <p:spPr>
          <a:xfrm>
            <a:off x="595292" y="3508755"/>
            <a:ext cx="3003550" cy="269240"/>
          </a:xfrm>
          <a:prstGeom prst="rect">
            <a:avLst/>
          </a:prstGeom>
        </p:spPr>
        <p:txBody>
          <a:bodyPr vert="horz" wrap="square" lIns="0" tIns="12700" rIns="0" bIns="0" rtlCol="0">
            <a:spAutoFit/>
          </a:bodyPr>
          <a:lstStyle/>
          <a:p>
            <a:pPr>
              <a:lnSpc>
                <a:spcPct val="100000"/>
              </a:lnSpc>
              <a:spcBef>
                <a:spcPts val="100"/>
              </a:spcBef>
            </a:pPr>
            <a:r>
              <a:rPr sz="1600" b="1" spc="-5" dirty="0">
                <a:latin typeface="Arial"/>
                <a:cs typeface="Arial"/>
              </a:rPr>
              <a:t>Modello</a:t>
            </a:r>
            <a:r>
              <a:rPr sz="1600" b="1" spc="-10" dirty="0">
                <a:latin typeface="Arial"/>
                <a:cs typeface="Arial"/>
              </a:rPr>
              <a:t> </a:t>
            </a:r>
            <a:r>
              <a:rPr sz="1600" b="1" spc="-5" dirty="0">
                <a:latin typeface="Arial"/>
                <a:cs typeface="Arial"/>
              </a:rPr>
              <a:t>di</a:t>
            </a:r>
            <a:r>
              <a:rPr sz="1600" b="1" dirty="0">
                <a:latin typeface="Arial"/>
                <a:cs typeface="Arial"/>
              </a:rPr>
              <a:t> </a:t>
            </a:r>
            <a:r>
              <a:rPr sz="1600" b="1" spc="-5" dirty="0">
                <a:latin typeface="Arial"/>
                <a:cs typeface="Arial"/>
              </a:rPr>
              <a:t>identità SSI</a:t>
            </a:r>
            <a:r>
              <a:rPr sz="1600" b="1" spc="5" dirty="0">
                <a:latin typeface="Arial"/>
                <a:cs typeface="Arial"/>
              </a:rPr>
              <a:t> </a:t>
            </a:r>
            <a:r>
              <a:rPr sz="1600" b="1" dirty="0">
                <a:latin typeface="Arial"/>
                <a:cs typeface="Arial"/>
              </a:rPr>
              <a:t>–</a:t>
            </a:r>
            <a:r>
              <a:rPr sz="1600" b="1" spc="-10" dirty="0">
                <a:latin typeface="Arial"/>
                <a:cs typeface="Arial"/>
              </a:rPr>
              <a:t> Wallet</a:t>
            </a:r>
            <a:endParaRPr sz="1600">
              <a:latin typeface="Arial"/>
              <a:cs typeface="Arial"/>
            </a:endParaRPr>
          </a:p>
        </p:txBody>
      </p:sp>
      <p:sp>
        <p:nvSpPr>
          <p:cNvPr id="42" name="object 42"/>
          <p:cNvSpPr txBox="1"/>
          <p:nvPr/>
        </p:nvSpPr>
        <p:spPr>
          <a:xfrm>
            <a:off x="3799487" y="2872740"/>
            <a:ext cx="2029460" cy="330200"/>
          </a:xfrm>
          <a:prstGeom prst="rect">
            <a:avLst/>
          </a:prstGeom>
        </p:spPr>
        <p:txBody>
          <a:bodyPr vert="horz" wrap="square" lIns="0" tIns="12700" rIns="0" bIns="0" rtlCol="0">
            <a:spAutoFit/>
          </a:bodyPr>
          <a:lstStyle/>
          <a:p>
            <a:pPr marL="12700">
              <a:lnSpc>
                <a:spcPct val="100000"/>
              </a:lnSpc>
              <a:spcBef>
                <a:spcPts val="100"/>
              </a:spcBef>
            </a:pPr>
            <a:r>
              <a:rPr sz="2000" b="1" spc="-5" dirty="0">
                <a:solidFill>
                  <a:srgbClr val="203864"/>
                </a:solidFill>
                <a:latin typeface="Arial"/>
                <a:cs typeface="Arial"/>
              </a:rPr>
              <a:t>Service</a:t>
            </a:r>
            <a:r>
              <a:rPr sz="2000" b="1" spc="-75" dirty="0">
                <a:solidFill>
                  <a:srgbClr val="203864"/>
                </a:solidFill>
                <a:latin typeface="Arial"/>
                <a:cs typeface="Arial"/>
              </a:rPr>
              <a:t> </a:t>
            </a:r>
            <a:r>
              <a:rPr sz="2000" b="1" spc="-5" dirty="0">
                <a:solidFill>
                  <a:srgbClr val="203864"/>
                </a:solidFill>
                <a:latin typeface="Arial"/>
                <a:cs typeface="Arial"/>
              </a:rPr>
              <a:t>Provider</a:t>
            </a:r>
            <a:endParaRPr sz="2000">
              <a:latin typeface="Arial"/>
              <a:cs typeface="Arial"/>
            </a:endParaRPr>
          </a:p>
        </p:txBody>
      </p:sp>
      <p:sp>
        <p:nvSpPr>
          <p:cNvPr id="43" name="object 43"/>
          <p:cNvSpPr txBox="1"/>
          <p:nvPr/>
        </p:nvSpPr>
        <p:spPr>
          <a:xfrm>
            <a:off x="5927669" y="5347716"/>
            <a:ext cx="2016760" cy="330200"/>
          </a:xfrm>
          <a:prstGeom prst="rect">
            <a:avLst/>
          </a:prstGeom>
        </p:spPr>
        <p:txBody>
          <a:bodyPr vert="horz" wrap="square" lIns="0" tIns="12700" rIns="0" bIns="0" rtlCol="0">
            <a:spAutoFit/>
          </a:bodyPr>
          <a:lstStyle/>
          <a:p>
            <a:pPr>
              <a:lnSpc>
                <a:spcPct val="100000"/>
              </a:lnSpc>
              <a:spcBef>
                <a:spcPts val="100"/>
              </a:spcBef>
            </a:pPr>
            <a:r>
              <a:rPr sz="2000" b="1" spc="-5" dirty="0">
                <a:solidFill>
                  <a:srgbClr val="203864"/>
                </a:solidFill>
                <a:latin typeface="Arial"/>
                <a:cs typeface="Arial"/>
              </a:rPr>
              <a:t>Service</a:t>
            </a:r>
            <a:r>
              <a:rPr sz="2000" b="1" spc="-75" dirty="0">
                <a:solidFill>
                  <a:srgbClr val="203864"/>
                </a:solidFill>
                <a:latin typeface="Arial"/>
                <a:cs typeface="Arial"/>
              </a:rPr>
              <a:t> </a:t>
            </a:r>
            <a:r>
              <a:rPr sz="2000" b="1" spc="-5" dirty="0">
                <a:solidFill>
                  <a:srgbClr val="203864"/>
                </a:solidFill>
                <a:latin typeface="Arial"/>
                <a:cs typeface="Arial"/>
              </a:rPr>
              <a:t>Provider</a:t>
            </a:r>
            <a:endParaRPr sz="2000">
              <a:latin typeface="Arial"/>
              <a:cs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395983"/>
            <a:ext cx="12090400" cy="5462270"/>
            <a:chOff x="0" y="1395983"/>
            <a:chExt cx="12090400" cy="5462270"/>
          </a:xfrm>
        </p:grpSpPr>
        <p:pic>
          <p:nvPicPr>
            <p:cNvPr id="3" name="object 3"/>
            <p:cNvPicPr/>
            <p:nvPr/>
          </p:nvPicPr>
          <p:blipFill>
            <a:blip r:embed="rId2" cstate="print"/>
            <a:stretch>
              <a:fillRect/>
            </a:stretch>
          </p:blipFill>
          <p:spPr>
            <a:xfrm>
              <a:off x="207263" y="1395983"/>
              <a:ext cx="11524488" cy="4593336"/>
            </a:xfrm>
            <a:prstGeom prst="rect">
              <a:avLst/>
            </a:prstGeom>
          </p:spPr>
        </p:pic>
        <p:pic>
          <p:nvPicPr>
            <p:cNvPr id="4" name="object 4"/>
            <p:cNvPicPr/>
            <p:nvPr/>
          </p:nvPicPr>
          <p:blipFill>
            <a:blip r:embed="rId3" cstate="print"/>
            <a:stretch>
              <a:fillRect/>
            </a:stretch>
          </p:blipFill>
          <p:spPr>
            <a:xfrm>
              <a:off x="10866032" y="2941958"/>
              <a:ext cx="404770" cy="404770"/>
            </a:xfrm>
            <a:prstGeom prst="rect">
              <a:avLst/>
            </a:prstGeom>
          </p:spPr>
        </p:pic>
        <p:sp>
          <p:nvSpPr>
            <p:cNvPr id="5" name="object 5"/>
            <p:cNvSpPr/>
            <p:nvPr/>
          </p:nvSpPr>
          <p:spPr>
            <a:xfrm>
              <a:off x="6991807" y="4036745"/>
              <a:ext cx="1697355" cy="1639570"/>
            </a:xfrm>
            <a:custGeom>
              <a:avLst/>
              <a:gdLst/>
              <a:ahLst/>
              <a:cxnLst/>
              <a:rect l="l" t="t" r="r" b="b"/>
              <a:pathLst>
                <a:path w="1697354" h="1639570">
                  <a:moveTo>
                    <a:pt x="1696834" y="289928"/>
                  </a:moveTo>
                  <a:lnTo>
                    <a:pt x="1304696" y="289928"/>
                  </a:lnTo>
                  <a:lnTo>
                    <a:pt x="1304696" y="0"/>
                  </a:lnTo>
                  <a:lnTo>
                    <a:pt x="0" y="0"/>
                  </a:lnTo>
                  <a:lnTo>
                    <a:pt x="0" y="379145"/>
                  </a:lnTo>
                  <a:lnTo>
                    <a:pt x="189572" y="379145"/>
                  </a:lnTo>
                  <a:lnTo>
                    <a:pt x="189572" y="1639227"/>
                  </a:lnTo>
                  <a:lnTo>
                    <a:pt x="1696834" y="1639227"/>
                  </a:lnTo>
                  <a:lnTo>
                    <a:pt x="1696834" y="289928"/>
                  </a:lnTo>
                  <a:close/>
                </a:path>
              </a:pathLst>
            </a:custGeom>
            <a:solidFill>
              <a:srgbClr val="FFFFFF"/>
            </a:solidFill>
          </p:spPr>
          <p:txBody>
            <a:bodyPr wrap="square" lIns="0" tIns="0" rIns="0" bIns="0" rtlCol="0"/>
            <a:lstStyle/>
            <a:p>
              <a:endParaRPr/>
            </a:p>
          </p:txBody>
        </p:sp>
        <p:sp>
          <p:nvSpPr>
            <p:cNvPr id="6" name="object 6"/>
            <p:cNvSpPr/>
            <p:nvPr/>
          </p:nvSpPr>
          <p:spPr>
            <a:xfrm>
              <a:off x="0" y="4139686"/>
              <a:ext cx="3176270" cy="2718435"/>
            </a:xfrm>
            <a:custGeom>
              <a:avLst/>
              <a:gdLst/>
              <a:ahLst/>
              <a:cxnLst/>
              <a:rect l="l" t="t" r="r" b="b"/>
              <a:pathLst>
                <a:path w="3176270" h="2718434">
                  <a:moveTo>
                    <a:pt x="1401118" y="0"/>
                  </a:moveTo>
                  <a:lnTo>
                    <a:pt x="1355935" y="1108"/>
                  </a:lnTo>
                  <a:lnTo>
                    <a:pt x="1310847" y="3374"/>
                  </a:lnTo>
                  <a:lnTo>
                    <a:pt x="1265879" y="6793"/>
                  </a:lnTo>
                  <a:lnTo>
                    <a:pt x="1221053" y="11359"/>
                  </a:lnTo>
                  <a:lnTo>
                    <a:pt x="1176391" y="17064"/>
                  </a:lnTo>
                  <a:lnTo>
                    <a:pt x="1131917" y="23903"/>
                  </a:lnTo>
                  <a:lnTo>
                    <a:pt x="1087653" y="31869"/>
                  </a:lnTo>
                  <a:lnTo>
                    <a:pt x="1043623" y="40957"/>
                  </a:lnTo>
                  <a:lnTo>
                    <a:pt x="999848" y="51160"/>
                  </a:lnTo>
                  <a:lnTo>
                    <a:pt x="956353" y="62471"/>
                  </a:lnTo>
                  <a:lnTo>
                    <a:pt x="913159" y="74885"/>
                  </a:lnTo>
                  <a:lnTo>
                    <a:pt x="870289" y="88395"/>
                  </a:lnTo>
                  <a:lnTo>
                    <a:pt x="827768" y="102995"/>
                  </a:lnTo>
                  <a:lnTo>
                    <a:pt x="785616" y="118679"/>
                  </a:lnTo>
                  <a:lnTo>
                    <a:pt x="743857" y="135440"/>
                  </a:lnTo>
                  <a:lnTo>
                    <a:pt x="702514" y="153272"/>
                  </a:lnTo>
                  <a:lnTo>
                    <a:pt x="661610" y="172169"/>
                  </a:lnTo>
                  <a:lnTo>
                    <a:pt x="621168" y="192125"/>
                  </a:lnTo>
                  <a:lnTo>
                    <a:pt x="581210" y="213134"/>
                  </a:lnTo>
                  <a:lnTo>
                    <a:pt x="541759" y="235189"/>
                  </a:lnTo>
                  <a:lnTo>
                    <a:pt x="502838" y="258283"/>
                  </a:lnTo>
                  <a:lnTo>
                    <a:pt x="464470" y="282412"/>
                  </a:lnTo>
                  <a:lnTo>
                    <a:pt x="426678" y="307568"/>
                  </a:lnTo>
                  <a:lnTo>
                    <a:pt x="389484" y="333745"/>
                  </a:lnTo>
                  <a:lnTo>
                    <a:pt x="352912" y="360937"/>
                  </a:lnTo>
                  <a:lnTo>
                    <a:pt x="316984" y="389138"/>
                  </a:lnTo>
                  <a:lnTo>
                    <a:pt x="281722" y="418341"/>
                  </a:lnTo>
                  <a:lnTo>
                    <a:pt x="247151" y="448541"/>
                  </a:lnTo>
                  <a:lnTo>
                    <a:pt x="213293" y="479730"/>
                  </a:lnTo>
                  <a:lnTo>
                    <a:pt x="180170" y="511903"/>
                  </a:lnTo>
                  <a:lnTo>
                    <a:pt x="147805" y="545054"/>
                  </a:lnTo>
                  <a:lnTo>
                    <a:pt x="116222" y="579176"/>
                  </a:lnTo>
                  <a:lnTo>
                    <a:pt x="85442" y="614263"/>
                  </a:lnTo>
                  <a:lnTo>
                    <a:pt x="55490" y="650309"/>
                  </a:lnTo>
                  <a:lnTo>
                    <a:pt x="26387" y="687307"/>
                  </a:lnTo>
                  <a:lnTo>
                    <a:pt x="0" y="722774"/>
                  </a:lnTo>
                  <a:lnTo>
                    <a:pt x="0" y="2718313"/>
                  </a:lnTo>
                  <a:lnTo>
                    <a:pt x="2888986" y="2718313"/>
                  </a:lnTo>
                  <a:lnTo>
                    <a:pt x="2895416" y="2708621"/>
                  </a:lnTo>
                  <a:lnTo>
                    <a:pt x="2920892" y="2667875"/>
                  </a:lnTo>
                  <a:lnTo>
                    <a:pt x="2945404" y="2626208"/>
                  </a:lnTo>
                  <a:lnTo>
                    <a:pt x="2968782" y="2583895"/>
                  </a:lnTo>
                  <a:lnTo>
                    <a:pt x="2990877" y="2541221"/>
                  </a:lnTo>
                  <a:lnTo>
                    <a:pt x="3011694" y="2498210"/>
                  </a:lnTo>
                  <a:lnTo>
                    <a:pt x="3031240" y="2454884"/>
                  </a:lnTo>
                  <a:lnTo>
                    <a:pt x="3049521" y="2411266"/>
                  </a:lnTo>
                  <a:lnTo>
                    <a:pt x="3066544" y="2367379"/>
                  </a:lnTo>
                  <a:lnTo>
                    <a:pt x="3082314" y="2323245"/>
                  </a:lnTo>
                  <a:lnTo>
                    <a:pt x="3096837" y="2278888"/>
                  </a:lnTo>
                  <a:lnTo>
                    <a:pt x="3110121" y="2234331"/>
                  </a:lnTo>
                  <a:lnTo>
                    <a:pt x="3122172" y="2189596"/>
                  </a:lnTo>
                  <a:lnTo>
                    <a:pt x="3132994" y="2144706"/>
                  </a:lnTo>
                  <a:lnTo>
                    <a:pt x="3142596" y="2099684"/>
                  </a:lnTo>
                  <a:lnTo>
                    <a:pt x="3150983" y="2054552"/>
                  </a:lnTo>
                  <a:lnTo>
                    <a:pt x="3158161" y="2009334"/>
                  </a:lnTo>
                  <a:lnTo>
                    <a:pt x="3164136" y="1964053"/>
                  </a:lnTo>
                  <a:lnTo>
                    <a:pt x="3168915" y="1918730"/>
                  </a:lnTo>
                  <a:lnTo>
                    <a:pt x="3172505" y="1873390"/>
                  </a:lnTo>
                  <a:lnTo>
                    <a:pt x="3174911" y="1828055"/>
                  </a:lnTo>
                  <a:lnTo>
                    <a:pt x="3176139" y="1782747"/>
                  </a:lnTo>
                  <a:lnTo>
                    <a:pt x="3176196" y="1737490"/>
                  </a:lnTo>
                  <a:lnTo>
                    <a:pt x="3175088" y="1692307"/>
                  </a:lnTo>
                  <a:lnTo>
                    <a:pt x="3172821" y="1647219"/>
                  </a:lnTo>
                  <a:lnTo>
                    <a:pt x="3169402" y="1602251"/>
                  </a:lnTo>
                  <a:lnTo>
                    <a:pt x="3164837" y="1557425"/>
                  </a:lnTo>
                  <a:lnTo>
                    <a:pt x="3159132" y="1512763"/>
                  </a:lnTo>
                  <a:lnTo>
                    <a:pt x="3152293" y="1468289"/>
                  </a:lnTo>
                  <a:lnTo>
                    <a:pt x="3144327" y="1424025"/>
                  </a:lnTo>
                  <a:lnTo>
                    <a:pt x="3135239" y="1379994"/>
                  </a:lnTo>
                  <a:lnTo>
                    <a:pt x="3125037" y="1336220"/>
                  </a:lnTo>
                  <a:lnTo>
                    <a:pt x="3113725" y="1292724"/>
                  </a:lnTo>
                  <a:lnTo>
                    <a:pt x="3101312" y="1249530"/>
                  </a:lnTo>
                  <a:lnTo>
                    <a:pt x="3087802" y="1206661"/>
                  </a:lnTo>
                  <a:lnTo>
                    <a:pt x="3073202" y="1164139"/>
                  </a:lnTo>
                  <a:lnTo>
                    <a:pt x="3057519" y="1121987"/>
                  </a:lnTo>
                  <a:lnTo>
                    <a:pt x="3040758" y="1080229"/>
                  </a:lnTo>
                  <a:lnTo>
                    <a:pt x="3022925" y="1038886"/>
                  </a:lnTo>
                  <a:lnTo>
                    <a:pt x="3004028" y="997982"/>
                  </a:lnTo>
                  <a:lnTo>
                    <a:pt x="2984072" y="957539"/>
                  </a:lnTo>
                  <a:lnTo>
                    <a:pt x="2963064" y="917581"/>
                  </a:lnTo>
                  <a:lnTo>
                    <a:pt x="2941009" y="878130"/>
                  </a:lnTo>
                  <a:lnTo>
                    <a:pt x="2917915" y="839209"/>
                  </a:lnTo>
                  <a:lnTo>
                    <a:pt x="2893786" y="800841"/>
                  </a:lnTo>
                  <a:lnTo>
                    <a:pt x="2868630" y="763049"/>
                  </a:lnTo>
                  <a:lnTo>
                    <a:pt x="2842453" y="725855"/>
                  </a:lnTo>
                  <a:lnTo>
                    <a:pt x="2815261" y="689283"/>
                  </a:lnTo>
                  <a:lnTo>
                    <a:pt x="2787061" y="653355"/>
                  </a:lnTo>
                  <a:lnTo>
                    <a:pt x="2757858" y="618094"/>
                  </a:lnTo>
                  <a:lnTo>
                    <a:pt x="2727658" y="583523"/>
                  </a:lnTo>
                  <a:lnTo>
                    <a:pt x="2696469" y="549664"/>
                  </a:lnTo>
                  <a:lnTo>
                    <a:pt x="2664296" y="516541"/>
                  </a:lnTo>
                  <a:lnTo>
                    <a:pt x="2631145" y="484177"/>
                  </a:lnTo>
                  <a:lnTo>
                    <a:pt x="2597023" y="452593"/>
                  </a:lnTo>
                  <a:lnTo>
                    <a:pt x="2561936" y="421814"/>
                  </a:lnTo>
                  <a:lnTo>
                    <a:pt x="2525891" y="391861"/>
                  </a:lnTo>
                  <a:lnTo>
                    <a:pt x="2488893" y="362759"/>
                  </a:lnTo>
                  <a:lnTo>
                    <a:pt x="2450948" y="334528"/>
                  </a:lnTo>
                  <a:lnTo>
                    <a:pt x="2412064" y="307194"/>
                  </a:lnTo>
                  <a:lnTo>
                    <a:pt x="2372246" y="280777"/>
                  </a:lnTo>
                  <a:lnTo>
                    <a:pt x="2331500" y="255301"/>
                  </a:lnTo>
                  <a:lnTo>
                    <a:pt x="2289834" y="230790"/>
                  </a:lnTo>
                  <a:lnTo>
                    <a:pt x="2247520" y="207411"/>
                  </a:lnTo>
                  <a:lnTo>
                    <a:pt x="2204847" y="185317"/>
                  </a:lnTo>
                  <a:lnTo>
                    <a:pt x="2161836" y="164500"/>
                  </a:lnTo>
                  <a:lnTo>
                    <a:pt x="2118510" y="144954"/>
                  </a:lnTo>
                  <a:lnTo>
                    <a:pt x="2074892" y="126673"/>
                  </a:lnTo>
                  <a:lnTo>
                    <a:pt x="2031005" y="109650"/>
                  </a:lnTo>
                  <a:lnTo>
                    <a:pt x="1986872" y="93880"/>
                  </a:lnTo>
                  <a:lnTo>
                    <a:pt x="1942515" y="79357"/>
                  </a:lnTo>
                  <a:lnTo>
                    <a:pt x="1897958" y="66073"/>
                  </a:lnTo>
                  <a:lnTo>
                    <a:pt x="1853223" y="54023"/>
                  </a:lnTo>
                  <a:lnTo>
                    <a:pt x="1808333" y="43200"/>
                  </a:lnTo>
                  <a:lnTo>
                    <a:pt x="1763311" y="33599"/>
                  </a:lnTo>
                  <a:lnTo>
                    <a:pt x="1718179" y="25212"/>
                  </a:lnTo>
                  <a:lnTo>
                    <a:pt x="1672961" y="18034"/>
                  </a:lnTo>
                  <a:lnTo>
                    <a:pt x="1627680" y="12059"/>
                  </a:lnTo>
                  <a:lnTo>
                    <a:pt x="1582358" y="7279"/>
                  </a:lnTo>
                  <a:lnTo>
                    <a:pt x="1537018" y="3690"/>
                  </a:lnTo>
                  <a:lnTo>
                    <a:pt x="1491683" y="1285"/>
                  </a:lnTo>
                  <a:lnTo>
                    <a:pt x="1446375" y="56"/>
                  </a:lnTo>
                  <a:lnTo>
                    <a:pt x="1401118" y="0"/>
                  </a:lnTo>
                  <a:close/>
                </a:path>
              </a:pathLst>
            </a:custGeom>
            <a:solidFill>
              <a:srgbClr val="F0F0F0"/>
            </a:solidFill>
          </p:spPr>
          <p:txBody>
            <a:bodyPr wrap="square" lIns="0" tIns="0" rIns="0" bIns="0" rtlCol="0"/>
            <a:lstStyle/>
            <a:p>
              <a:endParaRPr/>
            </a:p>
          </p:txBody>
        </p:sp>
        <p:sp>
          <p:nvSpPr>
            <p:cNvPr id="7" name="object 7"/>
            <p:cNvSpPr/>
            <p:nvPr/>
          </p:nvSpPr>
          <p:spPr>
            <a:xfrm>
              <a:off x="11160773" y="6134100"/>
              <a:ext cx="456565" cy="455930"/>
            </a:xfrm>
            <a:custGeom>
              <a:avLst/>
              <a:gdLst/>
              <a:ahLst/>
              <a:cxnLst/>
              <a:rect l="l" t="t" r="r" b="b"/>
              <a:pathLst>
                <a:path w="456565" h="455929">
                  <a:moveTo>
                    <a:pt x="455993" y="353060"/>
                  </a:moveTo>
                  <a:lnTo>
                    <a:pt x="452843" y="353060"/>
                  </a:lnTo>
                  <a:lnTo>
                    <a:pt x="452843" y="453390"/>
                  </a:lnTo>
                  <a:lnTo>
                    <a:pt x="3162" y="453390"/>
                  </a:lnTo>
                  <a:lnTo>
                    <a:pt x="3162" y="353060"/>
                  </a:lnTo>
                  <a:lnTo>
                    <a:pt x="0" y="353060"/>
                  </a:lnTo>
                  <a:lnTo>
                    <a:pt x="0" y="453390"/>
                  </a:lnTo>
                  <a:lnTo>
                    <a:pt x="0" y="455930"/>
                  </a:lnTo>
                  <a:lnTo>
                    <a:pt x="455993" y="455930"/>
                  </a:lnTo>
                  <a:lnTo>
                    <a:pt x="455993" y="453390"/>
                  </a:lnTo>
                  <a:lnTo>
                    <a:pt x="455993" y="353060"/>
                  </a:lnTo>
                  <a:close/>
                </a:path>
                <a:path w="456565" h="455929">
                  <a:moveTo>
                    <a:pt x="455993" y="335661"/>
                  </a:moveTo>
                  <a:lnTo>
                    <a:pt x="455142" y="337083"/>
                  </a:lnTo>
                  <a:lnTo>
                    <a:pt x="454253" y="338505"/>
                  </a:lnTo>
                  <a:lnTo>
                    <a:pt x="453364" y="339902"/>
                  </a:lnTo>
                  <a:lnTo>
                    <a:pt x="455993" y="340004"/>
                  </a:lnTo>
                  <a:lnTo>
                    <a:pt x="455993" y="335661"/>
                  </a:lnTo>
                  <a:close/>
                </a:path>
                <a:path w="456565" h="455929">
                  <a:moveTo>
                    <a:pt x="455993" y="159372"/>
                  </a:moveTo>
                  <a:lnTo>
                    <a:pt x="452843" y="151066"/>
                  </a:lnTo>
                  <a:lnTo>
                    <a:pt x="452843" y="303301"/>
                  </a:lnTo>
                  <a:lnTo>
                    <a:pt x="455993" y="294995"/>
                  </a:lnTo>
                  <a:lnTo>
                    <a:pt x="455993" y="159372"/>
                  </a:lnTo>
                  <a:close/>
                </a:path>
                <a:path w="456565" h="455929">
                  <a:moveTo>
                    <a:pt x="455993" y="0"/>
                  </a:moveTo>
                  <a:lnTo>
                    <a:pt x="0" y="0"/>
                  </a:lnTo>
                  <a:lnTo>
                    <a:pt x="0" y="2540"/>
                  </a:lnTo>
                  <a:lnTo>
                    <a:pt x="0" y="113030"/>
                  </a:lnTo>
                  <a:lnTo>
                    <a:pt x="0" y="118110"/>
                  </a:lnTo>
                  <a:lnTo>
                    <a:pt x="0" y="340360"/>
                  </a:lnTo>
                  <a:lnTo>
                    <a:pt x="3162" y="340360"/>
                  </a:lnTo>
                  <a:lnTo>
                    <a:pt x="3162" y="118110"/>
                  </a:lnTo>
                  <a:lnTo>
                    <a:pt x="3162" y="113030"/>
                  </a:lnTo>
                  <a:lnTo>
                    <a:pt x="3162" y="2540"/>
                  </a:lnTo>
                  <a:lnTo>
                    <a:pt x="452843" y="2540"/>
                  </a:lnTo>
                  <a:lnTo>
                    <a:pt x="452843" y="113030"/>
                  </a:lnTo>
                  <a:lnTo>
                    <a:pt x="454050" y="113030"/>
                  </a:lnTo>
                  <a:lnTo>
                    <a:pt x="454050" y="118110"/>
                  </a:lnTo>
                  <a:lnTo>
                    <a:pt x="455993" y="118110"/>
                  </a:lnTo>
                  <a:lnTo>
                    <a:pt x="455993" y="113030"/>
                  </a:lnTo>
                  <a:lnTo>
                    <a:pt x="455993" y="2540"/>
                  </a:lnTo>
                  <a:lnTo>
                    <a:pt x="455993" y="0"/>
                  </a:lnTo>
                  <a:close/>
                </a:path>
              </a:pathLst>
            </a:custGeom>
            <a:solidFill>
              <a:srgbClr val="C4C5C6"/>
            </a:solidFill>
          </p:spPr>
          <p:txBody>
            <a:bodyPr wrap="square" lIns="0" tIns="0" rIns="0" bIns="0" rtlCol="0"/>
            <a:lstStyle/>
            <a:p>
              <a:endParaRPr/>
            </a:p>
          </p:txBody>
        </p:sp>
        <p:sp>
          <p:nvSpPr>
            <p:cNvPr id="8" name="object 8"/>
            <p:cNvSpPr/>
            <p:nvPr/>
          </p:nvSpPr>
          <p:spPr>
            <a:xfrm>
              <a:off x="11168012" y="6140450"/>
              <a:ext cx="478790" cy="443230"/>
            </a:xfrm>
            <a:custGeom>
              <a:avLst/>
              <a:gdLst/>
              <a:ahLst/>
              <a:cxnLst/>
              <a:rect l="l" t="t" r="r" b="b"/>
              <a:pathLst>
                <a:path w="478790" h="443229">
                  <a:moveTo>
                    <a:pt x="436346" y="347535"/>
                  </a:moveTo>
                  <a:lnTo>
                    <a:pt x="414934" y="348297"/>
                  </a:lnTo>
                  <a:lnTo>
                    <a:pt x="386753" y="375869"/>
                  </a:lnTo>
                  <a:lnTo>
                    <a:pt x="353555" y="396811"/>
                  </a:lnTo>
                  <a:lnTo>
                    <a:pt x="316318" y="410108"/>
                  </a:lnTo>
                  <a:lnTo>
                    <a:pt x="275971" y="414769"/>
                  </a:lnTo>
                  <a:lnTo>
                    <a:pt x="236435" y="410298"/>
                  </a:lnTo>
                  <a:lnTo>
                    <a:pt x="199847" y="397522"/>
                  </a:lnTo>
                  <a:lnTo>
                    <a:pt x="167106" y="377380"/>
                  </a:lnTo>
                  <a:lnTo>
                    <a:pt x="139128" y="350824"/>
                  </a:lnTo>
                  <a:lnTo>
                    <a:pt x="134099" y="350761"/>
                  </a:lnTo>
                  <a:lnTo>
                    <a:pt x="164109" y="381190"/>
                  </a:lnTo>
                  <a:lnTo>
                    <a:pt x="199821" y="404355"/>
                  </a:lnTo>
                  <a:lnTo>
                    <a:pt x="240144" y="419100"/>
                  </a:lnTo>
                  <a:lnTo>
                    <a:pt x="283972" y="424268"/>
                  </a:lnTo>
                  <a:lnTo>
                    <a:pt x="328790" y="418858"/>
                  </a:lnTo>
                  <a:lnTo>
                    <a:pt x="369912" y="403440"/>
                  </a:lnTo>
                  <a:lnTo>
                    <a:pt x="406158" y="379260"/>
                  </a:lnTo>
                  <a:lnTo>
                    <a:pt x="436346" y="347535"/>
                  </a:lnTo>
                  <a:close/>
                </a:path>
                <a:path w="478790" h="443229">
                  <a:moveTo>
                    <a:pt x="441921" y="346710"/>
                  </a:moveTo>
                  <a:lnTo>
                    <a:pt x="441134" y="346710"/>
                  </a:lnTo>
                  <a:lnTo>
                    <a:pt x="441134" y="347980"/>
                  </a:lnTo>
                  <a:lnTo>
                    <a:pt x="437146" y="347980"/>
                  </a:lnTo>
                  <a:lnTo>
                    <a:pt x="437146" y="438150"/>
                  </a:lnTo>
                  <a:lnTo>
                    <a:pt x="4762" y="438150"/>
                  </a:lnTo>
                  <a:lnTo>
                    <a:pt x="4762" y="347980"/>
                  </a:lnTo>
                  <a:lnTo>
                    <a:pt x="1892" y="347980"/>
                  </a:lnTo>
                  <a:lnTo>
                    <a:pt x="1892" y="346710"/>
                  </a:lnTo>
                  <a:lnTo>
                    <a:pt x="0" y="346710"/>
                  </a:lnTo>
                  <a:lnTo>
                    <a:pt x="0" y="347980"/>
                  </a:lnTo>
                  <a:lnTo>
                    <a:pt x="0" y="438150"/>
                  </a:lnTo>
                  <a:lnTo>
                    <a:pt x="0" y="443230"/>
                  </a:lnTo>
                  <a:lnTo>
                    <a:pt x="441921" y="443230"/>
                  </a:lnTo>
                  <a:lnTo>
                    <a:pt x="441921" y="438150"/>
                  </a:lnTo>
                  <a:lnTo>
                    <a:pt x="441921" y="347980"/>
                  </a:lnTo>
                  <a:lnTo>
                    <a:pt x="441921" y="346710"/>
                  </a:lnTo>
                  <a:close/>
                </a:path>
                <a:path w="478790" h="443229">
                  <a:moveTo>
                    <a:pt x="478739" y="220827"/>
                  </a:moveTo>
                  <a:lnTo>
                    <a:pt x="476719" y="191477"/>
                  </a:lnTo>
                  <a:lnTo>
                    <a:pt x="470865" y="163410"/>
                  </a:lnTo>
                  <a:lnTo>
                    <a:pt x="461454" y="136944"/>
                  </a:lnTo>
                  <a:lnTo>
                    <a:pt x="460349" y="134810"/>
                  </a:lnTo>
                  <a:lnTo>
                    <a:pt x="460349" y="220827"/>
                  </a:lnTo>
                  <a:lnTo>
                    <a:pt x="459600" y="238518"/>
                  </a:lnTo>
                  <a:lnTo>
                    <a:pt x="457365" y="255765"/>
                  </a:lnTo>
                  <a:lnTo>
                    <a:pt x="453732" y="272491"/>
                  </a:lnTo>
                  <a:lnTo>
                    <a:pt x="447763" y="291439"/>
                  </a:lnTo>
                  <a:lnTo>
                    <a:pt x="441921" y="305168"/>
                  </a:lnTo>
                  <a:lnTo>
                    <a:pt x="441921" y="136601"/>
                  </a:lnTo>
                  <a:lnTo>
                    <a:pt x="457365" y="185902"/>
                  </a:lnTo>
                  <a:lnTo>
                    <a:pt x="460349" y="220827"/>
                  </a:lnTo>
                  <a:lnTo>
                    <a:pt x="460349" y="134810"/>
                  </a:lnTo>
                  <a:lnTo>
                    <a:pt x="448767" y="112356"/>
                  </a:lnTo>
                  <a:lnTo>
                    <a:pt x="441921" y="101790"/>
                  </a:lnTo>
                  <a:lnTo>
                    <a:pt x="441782" y="101600"/>
                  </a:lnTo>
                  <a:lnTo>
                    <a:pt x="441921" y="101600"/>
                  </a:lnTo>
                  <a:lnTo>
                    <a:pt x="441921" y="95250"/>
                  </a:lnTo>
                  <a:lnTo>
                    <a:pt x="441921" y="5080"/>
                  </a:lnTo>
                  <a:lnTo>
                    <a:pt x="441921" y="0"/>
                  </a:lnTo>
                  <a:lnTo>
                    <a:pt x="441032" y="0"/>
                  </a:lnTo>
                  <a:lnTo>
                    <a:pt x="441032" y="307238"/>
                  </a:lnTo>
                  <a:lnTo>
                    <a:pt x="440410" y="308711"/>
                  </a:lnTo>
                  <a:lnTo>
                    <a:pt x="438111" y="313118"/>
                  </a:lnTo>
                  <a:lnTo>
                    <a:pt x="441032" y="307238"/>
                  </a:lnTo>
                  <a:lnTo>
                    <a:pt x="441032" y="0"/>
                  </a:lnTo>
                  <a:lnTo>
                    <a:pt x="439496" y="0"/>
                  </a:lnTo>
                  <a:lnTo>
                    <a:pt x="439496" y="95250"/>
                  </a:lnTo>
                  <a:lnTo>
                    <a:pt x="439496" y="98437"/>
                  </a:lnTo>
                  <a:lnTo>
                    <a:pt x="437197" y="95250"/>
                  </a:lnTo>
                  <a:lnTo>
                    <a:pt x="439496" y="95250"/>
                  </a:lnTo>
                  <a:lnTo>
                    <a:pt x="439496" y="0"/>
                  </a:lnTo>
                  <a:lnTo>
                    <a:pt x="12" y="0"/>
                  </a:lnTo>
                  <a:lnTo>
                    <a:pt x="12" y="5080"/>
                  </a:lnTo>
                  <a:lnTo>
                    <a:pt x="12" y="95250"/>
                  </a:lnTo>
                  <a:lnTo>
                    <a:pt x="12" y="101600"/>
                  </a:lnTo>
                  <a:lnTo>
                    <a:pt x="12" y="332740"/>
                  </a:lnTo>
                  <a:lnTo>
                    <a:pt x="4762" y="332740"/>
                  </a:lnTo>
                  <a:lnTo>
                    <a:pt x="4762" y="101600"/>
                  </a:lnTo>
                  <a:lnTo>
                    <a:pt x="4762" y="95250"/>
                  </a:lnTo>
                  <a:lnTo>
                    <a:pt x="4762" y="5080"/>
                  </a:lnTo>
                  <a:lnTo>
                    <a:pt x="437146" y="5080"/>
                  </a:lnTo>
                  <a:lnTo>
                    <a:pt x="437146" y="95173"/>
                  </a:lnTo>
                  <a:lnTo>
                    <a:pt x="406908" y="63042"/>
                  </a:lnTo>
                  <a:lnTo>
                    <a:pt x="370497" y="38531"/>
                  </a:lnTo>
                  <a:lnTo>
                    <a:pt x="329107" y="22885"/>
                  </a:lnTo>
                  <a:lnTo>
                    <a:pt x="283972" y="17399"/>
                  </a:lnTo>
                  <a:lnTo>
                    <a:pt x="239306" y="22771"/>
                  </a:lnTo>
                  <a:lnTo>
                    <a:pt x="198310" y="38074"/>
                  </a:lnTo>
                  <a:lnTo>
                    <a:pt x="162140" y="62090"/>
                  </a:lnTo>
                  <a:lnTo>
                    <a:pt x="131978" y="93599"/>
                  </a:lnTo>
                  <a:lnTo>
                    <a:pt x="108978" y="131368"/>
                  </a:lnTo>
                  <a:lnTo>
                    <a:pt x="94322" y="174180"/>
                  </a:lnTo>
                  <a:lnTo>
                    <a:pt x="89179" y="220827"/>
                  </a:lnTo>
                  <a:lnTo>
                    <a:pt x="91224" y="250418"/>
                  </a:lnTo>
                  <a:lnTo>
                    <a:pt x="97167" y="278676"/>
                  </a:lnTo>
                  <a:lnTo>
                    <a:pt x="106730" y="305320"/>
                  </a:lnTo>
                  <a:lnTo>
                    <a:pt x="119608" y="330047"/>
                  </a:lnTo>
                  <a:lnTo>
                    <a:pt x="123545" y="329984"/>
                  </a:lnTo>
                  <a:lnTo>
                    <a:pt x="110032" y="305498"/>
                  </a:lnTo>
                  <a:lnTo>
                    <a:pt x="99999" y="278930"/>
                  </a:lnTo>
                  <a:lnTo>
                    <a:pt x="93738" y="250596"/>
                  </a:lnTo>
                  <a:lnTo>
                    <a:pt x="91579" y="220827"/>
                  </a:lnTo>
                  <a:lnTo>
                    <a:pt x="98158" y="169278"/>
                  </a:lnTo>
                  <a:lnTo>
                    <a:pt x="116751" y="122948"/>
                  </a:lnTo>
                  <a:lnTo>
                    <a:pt x="145580" y="83693"/>
                  </a:lnTo>
                  <a:lnTo>
                    <a:pt x="182905" y="53378"/>
                  </a:lnTo>
                  <a:lnTo>
                    <a:pt x="226949" y="33820"/>
                  </a:lnTo>
                  <a:lnTo>
                    <a:pt x="275971" y="26898"/>
                  </a:lnTo>
                  <a:lnTo>
                    <a:pt x="325970" y="34112"/>
                  </a:lnTo>
                  <a:lnTo>
                    <a:pt x="370738" y="54444"/>
                  </a:lnTo>
                  <a:lnTo>
                    <a:pt x="408432" y="85940"/>
                  </a:lnTo>
                  <a:lnTo>
                    <a:pt x="437146" y="126606"/>
                  </a:lnTo>
                  <a:lnTo>
                    <a:pt x="437146" y="314972"/>
                  </a:lnTo>
                  <a:lnTo>
                    <a:pt x="433908" y="321183"/>
                  </a:lnTo>
                  <a:lnTo>
                    <a:pt x="430364" y="327101"/>
                  </a:lnTo>
                  <a:lnTo>
                    <a:pt x="426529" y="332803"/>
                  </a:lnTo>
                  <a:lnTo>
                    <a:pt x="446125" y="333552"/>
                  </a:lnTo>
                  <a:lnTo>
                    <a:pt x="448767" y="329311"/>
                  </a:lnTo>
                  <a:lnTo>
                    <a:pt x="461454" y="304723"/>
                  </a:lnTo>
                  <a:lnTo>
                    <a:pt x="470865" y="278244"/>
                  </a:lnTo>
                  <a:lnTo>
                    <a:pt x="476719" y="250190"/>
                  </a:lnTo>
                  <a:lnTo>
                    <a:pt x="478739" y="220827"/>
                  </a:lnTo>
                  <a:close/>
                </a:path>
              </a:pathLst>
            </a:custGeom>
            <a:solidFill>
              <a:srgbClr val="1A171C"/>
            </a:solidFill>
          </p:spPr>
          <p:txBody>
            <a:bodyPr wrap="square" lIns="0" tIns="0" rIns="0" bIns="0" rtlCol="0"/>
            <a:lstStyle/>
            <a:p>
              <a:endParaRPr/>
            </a:p>
          </p:txBody>
        </p:sp>
        <p:sp>
          <p:nvSpPr>
            <p:cNvPr id="9" name="object 9"/>
            <p:cNvSpPr/>
            <p:nvPr/>
          </p:nvSpPr>
          <p:spPr>
            <a:xfrm>
              <a:off x="11045310" y="6469716"/>
              <a:ext cx="685800" cy="22225"/>
            </a:xfrm>
            <a:custGeom>
              <a:avLst/>
              <a:gdLst/>
              <a:ahLst/>
              <a:cxnLst/>
              <a:rect l="l" t="t" r="r" b="b"/>
              <a:pathLst>
                <a:path w="685800" h="22225">
                  <a:moveTo>
                    <a:pt x="385441" y="94"/>
                  </a:moveTo>
                  <a:lnTo>
                    <a:pt x="318520" y="0"/>
                  </a:lnTo>
                  <a:lnTo>
                    <a:pt x="206812" y="1434"/>
                  </a:lnTo>
                  <a:lnTo>
                    <a:pt x="115470" y="4249"/>
                  </a:lnTo>
                  <a:lnTo>
                    <a:pt x="57735" y="7026"/>
                  </a:lnTo>
                  <a:lnTo>
                    <a:pt x="0" y="10957"/>
                  </a:lnTo>
                  <a:lnTo>
                    <a:pt x="28868" y="13101"/>
                  </a:lnTo>
                  <a:lnTo>
                    <a:pt x="122712" y="18004"/>
                  </a:lnTo>
                  <a:lnTo>
                    <a:pt x="192677" y="20252"/>
                  </a:lnTo>
                  <a:lnTo>
                    <a:pt x="282028" y="21786"/>
                  </a:lnTo>
                  <a:lnTo>
                    <a:pt x="342611" y="22107"/>
                  </a:lnTo>
                  <a:lnTo>
                    <a:pt x="385438" y="21983"/>
                  </a:lnTo>
                  <a:lnTo>
                    <a:pt x="428265" y="21560"/>
                  </a:lnTo>
                  <a:lnTo>
                    <a:pt x="471090" y="20830"/>
                  </a:lnTo>
                  <a:lnTo>
                    <a:pt x="571466" y="17769"/>
                  </a:lnTo>
                  <a:lnTo>
                    <a:pt x="628345" y="15005"/>
                  </a:lnTo>
                  <a:lnTo>
                    <a:pt x="685222" y="11102"/>
                  </a:lnTo>
                  <a:lnTo>
                    <a:pt x="656783" y="8976"/>
                  </a:lnTo>
                  <a:lnTo>
                    <a:pt x="513922" y="2355"/>
                  </a:lnTo>
                  <a:lnTo>
                    <a:pt x="471095" y="1288"/>
                  </a:lnTo>
                  <a:lnTo>
                    <a:pt x="428268" y="537"/>
                  </a:lnTo>
                  <a:lnTo>
                    <a:pt x="385441" y="94"/>
                  </a:lnTo>
                  <a:close/>
                </a:path>
              </a:pathLst>
            </a:custGeom>
            <a:solidFill>
              <a:srgbClr val="B10C1A"/>
            </a:solidFill>
          </p:spPr>
          <p:txBody>
            <a:bodyPr wrap="square" lIns="0" tIns="0" rIns="0" bIns="0" rtlCol="0"/>
            <a:lstStyle/>
            <a:p>
              <a:endParaRPr/>
            </a:p>
          </p:txBody>
        </p:sp>
        <p:sp>
          <p:nvSpPr>
            <p:cNvPr id="10" name="object 10"/>
            <p:cNvSpPr/>
            <p:nvPr/>
          </p:nvSpPr>
          <p:spPr>
            <a:xfrm>
              <a:off x="101999" y="6757834"/>
              <a:ext cx="11988165" cy="51435"/>
            </a:xfrm>
            <a:custGeom>
              <a:avLst/>
              <a:gdLst/>
              <a:ahLst/>
              <a:cxnLst/>
              <a:rect l="l" t="t" r="r" b="b"/>
              <a:pathLst>
                <a:path w="11988165" h="51434">
                  <a:moveTo>
                    <a:pt x="5993989" y="0"/>
                  </a:moveTo>
                  <a:lnTo>
                    <a:pt x="3617069" y="3638"/>
                  </a:lnTo>
                  <a:lnTo>
                    <a:pt x="1498497" y="13043"/>
                  </a:lnTo>
                  <a:lnTo>
                    <a:pt x="0" y="25476"/>
                  </a:lnTo>
                  <a:lnTo>
                    <a:pt x="103345" y="26618"/>
                  </a:lnTo>
                  <a:lnTo>
                    <a:pt x="1498497" y="37908"/>
                  </a:lnTo>
                  <a:lnTo>
                    <a:pt x="3203686" y="46070"/>
                  </a:lnTo>
                  <a:lnTo>
                    <a:pt x="5993989" y="50952"/>
                  </a:lnTo>
                  <a:lnTo>
                    <a:pt x="8422597" y="47289"/>
                  </a:lnTo>
                  <a:lnTo>
                    <a:pt x="10489501" y="37980"/>
                  </a:lnTo>
                  <a:lnTo>
                    <a:pt x="11987999" y="25476"/>
                  </a:lnTo>
                  <a:lnTo>
                    <a:pt x="11884654" y="24326"/>
                  </a:lnTo>
                  <a:lnTo>
                    <a:pt x="10489501" y="12971"/>
                  </a:lnTo>
                  <a:lnTo>
                    <a:pt x="8784299" y="4780"/>
                  </a:lnTo>
                  <a:lnTo>
                    <a:pt x="5993989" y="0"/>
                  </a:lnTo>
                  <a:close/>
                </a:path>
              </a:pathLst>
            </a:custGeom>
            <a:solidFill>
              <a:srgbClr val="B0171E"/>
            </a:solidFill>
          </p:spPr>
          <p:txBody>
            <a:bodyPr wrap="square" lIns="0" tIns="0" rIns="0" bIns="0" rtlCol="0"/>
            <a:lstStyle/>
            <a:p>
              <a:endParaRPr/>
            </a:p>
          </p:txBody>
        </p:sp>
      </p:grpSp>
      <p:sp>
        <p:nvSpPr>
          <p:cNvPr id="11" name="object 11"/>
          <p:cNvSpPr txBox="1">
            <a:spLocks noGrp="1"/>
          </p:cNvSpPr>
          <p:nvPr>
            <p:ph type="title"/>
          </p:nvPr>
        </p:nvSpPr>
        <p:spPr>
          <a:xfrm>
            <a:off x="1203318" y="414019"/>
            <a:ext cx="7595870" cy="574040"/>
          </a:xfrm>
          <a:prstGeom prst="rect">
            <a:avLst/>
          </a:prstGeom>
        </p:spPr>
        <p:txBody>
          <a:bodyPr vert="horz" wrap="square" lIns="0" tIns="12700" rIns="0" bIns="0" rtlCol="0">
            <a:spAutoFit/>
          </a:bodyPr>
          <a:lstStyle/>
          <a:p>
            <a:pPr marL="12700">
              <a:lnSpc>
                <a:spcPct val="100000"/>
              </a:lnSpc>
              <a:spcBef>
                <a:spcPts val="100"/>
              </a:spcBef>
            </a:pPr>
            <a:r>
              <a:rPr sz="3600" b="0" spc="-5" dirty="0">
                <a:solidFill>
                  <a:srgbClr val="000000"/>
                </a:solidFill>
                <a:latin typeface="Arial MT"/>
                <a:cs typeface="Arial MT"/>
              </a:rPr>
              <a:t>IT</a:t>
            </a:r>
            <a:r>
              <a:rPr sz="3600" b="0" spc="-75" dirty="0">
                <a:solidFill>
                  <a:srgbClr val="000000"/>
                </a:solidFill>
                <a:latin typeface="Arial MT"/>
                <a:cs typeface="Arial MT"/>
              </a:rPr>
              <a:t> </a:t>
            </a:r>
            <a:r>
              <a:rPr sz="3600" b="0" spc="-25" dirty="0">
                <a:solidFill>
                  <a:srgbClr val="000000"/>
                </a:solidFill>
                <a:latin typeface="Arial MT"/>
                <a:cs typeface="Arial MT"/>
              </a:rPr>
              <a:t>Wallet</a:t>
            </a:r>
            <a:r>
              <a:rPr sz="3600" b="0" spc="-15" dirty="0">
                <a:solidFill>
                  <a:srgbClr val="000000"/>
                </a:solidFill>
                <a:latin typeface="Arial MT"/>
                <a:cs typeface="Arial MT"/>
              </a:rPr>
              <a:t> </a:t>
            </a:r>
            <a:r>
              <a:rPr sz="3600" b="0" dirty="0">
                <a:solidFill>
                  <a:srgbClr val="000000"/>
                </a:solidFill>
                <a:latin typeface="Arial MT"/>
                <a:cs typeface="Arial MT"/>
              </a:rPr>
              <a:t>–</a:t>
            </a:r>
            <a:r>
              <a:rPr sz="3600" b="0" spc="-15" dirty="0">
                <a:solidFill>
                  <a:srgbClr val="000000"/>
                </a:solidFill>
                <a:latin typeface="Arial MT"/>
                <a:cs typeface="Arial MT"/>
              </a:rPr>
              <a:t> </a:t>
            </a:r>
            <a:r>
              <a:rPr sz="3600" b="0" spc="-5" dirty="0">
                <a:solidFill>
                  <a:srgbClr val="000000"/>
                </a:solidFill>
                <a:latin typeface="Arial MT"/>
                <a:cs typeface="Arial MT"/>
              </a:rPr>
              <a:t>Schema</a:t>
            </a:r>
            <a:r>
              <a:rPr sz="3600" b="0" spc="-15" dirty="0">
                <a:solidFill>
                  <a:srgbClr val="000000"/>
                </a:solidFill>
                <a:latin typeface="Arial MT"/>
                <a:cs typeface="Arial MT"/>
              </a:rPr>
              <a:t> </a:t>
            </a:r>
            <a:r>
              <a:rPr sz="3600" b="0" spc="-5" dirty="0">
                <a:solidFill>
                  <a:srgbClr val="000000"/>
                </a:solidFill>
                <a:latin typeface="Arial MT"/>
                <a:cs typeface="Arial MT"/>
              </a:rPr>
              <a:t>di</a:t>
            </a:r>
            <a:r>
              <a:rPr sz="3600" b="0" spc="-10" dirty="0">
                <a:solidFill>
                  <a:srgbClr val="000000"/>
                </a:solidFill>
                <a:latin typeface="Arial MT"/>
                <a:cs typeface="Arial MT"/>
              </a:rPr>
              <a:t> </a:t>
            </a:r>
            <a:r>
              <a:rPr sz="3600" b="0" spc="-5" dirty="0">
                <a:solidFill>
                  <a:srgbClr val="000000"/>
                </a:solidFill>
                <a:latin typeface="Arial MT"/>
                <a:cs typeface="Arial MT"/>
              </a:rPr>
              <a:t>funzionamento</a:t>
            </a:r>
            <a:endParaRPr sz="3600">
              <a:latin typeface="Arial MT"/>
              <a:cs typeface="Arial MT"/>
            </a:endParaRPr>
          </a:p>
        </p:txBody>
      </p:sp>
      <p:sp>
        <p:nvSpPr>
          <p:cNvPr id="12" name="object 12"/>
          <p:cNvSpPr/>
          <p:nvPr/>
        </p:nvSpPr>
        <p:spPr>
          <a:xfrm>
            <a:off x="0" y="716700"/>
            <a:ext cx="1010285" cy="0"/>
          </a:xfrm>
          <a:custGeom>
            <a:avLst/>
            <a:gdLst/>
            <a:ahLst/>
            <a:cxnLst/>
            <a:rect l="l" t="t" r="r" b="b"/>
            <a:pathLst>
              <a:path w="1010285">
                <a:moveTo>
                  <a:pt x="0" y="0"/>
                </a:moveTo>
                <a:lnTo>
                  <a:pt x="1010007" y="0"/>
                </a:lnTo>
              </a:path>
            </a:pathLst>
          </a:custGeom>
          <a:ln w="6350">
            <a:solidFill>
              <a:srgbClr val="AE1F24"/>
            </a:solidFill>
          </a:ln>
        </p:spPr>
        <p:txBody>
          <a:bodyPr wrap="square" lIns="0" tIns="0" rIns="0" bIns="0" rtlCol="0"/>
          <a:lstStyle/>
          <a:p>
            <a:endParaRPr/>
          </a:p>
        </p:txBody>
      </p:sp>
      <p:sp>
        <p:nvSpPr>
          <p:cNvPr id="13" name="object 13"/>
          <p:cNvSpPr txBox="1"/>
          <p:nvPr/>
        </p:nvSpPr>
        <p:spPr>
          <a:xfrm>
            <a:off x="180740" y="4893564"/>
            <a:ext cx="2481580" cy="1305560"/>
          </a:xfrm>
          <a:prstGeom prst="rect">
            <a:avLst/>
          </a:prstGeom>
        </p:spPr>
        <p:txBody>
          <a:bodyPr vert="horz" wrap="square" lIns="0" tIns="9525" rIns="0" bIns="0" rtlCol="0">
            <a:spAutoFit/>
          </a:bodyPr>
          <a:lstStyle/>
          <a:p>
            <a:pPr marL="354965" marR="5080" indent="-342900">
              <a:lnSpc>
                <a:spcPct val="101400"/>
              </a:lnSpc>
              <a:spcBef>
                <a:spcPts val="75"/>
              </a:spcBef>
              <a:buAutoNum type="arabicPeriod"/>
              <a:tabLst>
                <a:tab pos="354965" algn="l"/>
                <a:tab pos="355600" algn="l"/>
              </a:tabLst>
            </a:pPr>
            <a:r>
              <a:rPr sz="1400" spc="-5" dirty="0">
                <a:latin typeface="Calibri"/>
                <a:cs typeface="Calibri"/>
              </a:rPr>
              <a:t>Emissione </a:t>
            </a:r>
            <a:r>
              <a:rPr sz="1400" dirty="0">
                <a:latin typeface="Calibri"/>
                <a:cs typeface="Calibri"/>
              </a:rPr>
              <a:t>delle </a:t>
            </a:r>
            <a:r>
              <a:rPr sz="1400" spc="-5" dirty="0">
                <a:latin typeface="Calibri"/>
                <a:cs typeface="Calibri"/>
              </a:rPr>
              <a:t>credenziali </a:t>
            </a:r>
            <a:r>
              <a:rPr sz="1400" dirty="0">
                <a:latin typeface="Calibri"/>
                <a:cs typeface="Calibri"/>
              </a:rPr>
              <a:t>di </a:t>
            </a:r>
            <a:r>
              <a:rPr sz="1400" spc="-305" dirty="0">
                <a:latin typeface="Calibri"/>
                <a:cs typeface="Calibri"/>
              </a:rPr>
              <a:t> </a:t>
            </a:r>
            <a:r>
              <a:rPr sz="1400" spc="-5" dirty="0">
                <a:latin typeface="Calibri"/>
                <a:cs typeface="Calibri"/>
              </a:rPr>
              <a:t>identità digitale</a:t>
            </a:r>
            <a:endParaRPr sz="1400">
              <a:latin typeface="Calibri"/>
              <a:cs typeface="Calibri"/>
            </a:endParaRPr>
          </a:p>
          <a:p>
            <a:pPr marL="355600" indent="-342900">
              <a:lnSpc>
                <a:spcPct val="100000"/>
              </a:lnSpc>
              <a:spcBef>
                <a:spcPts val="25"/>
              </a:spcBef>
              <a:buAutoNum type="arabicPeriod"/>
              <a:tabLst>
                <a:tab pos="354965" algn="l"/>
                <a:tab pos="355600" algn="l"/>
              </a:tabLst>
            </a:pPr>
            <a:r>
              <a:rPr sz="1400" spc="-5" dirty="0">
                <a:latin typeface="Calibri"/>
                <a:cs typeface="Calibri"/>
              </a:rPr>
              <a:t>Emissione</a:t>
            </a:r>
            <a:r>
              <a:rPr sz="1400" spc="-30" dirty="0">
                <a:latin typeface="Calibri"/>
                <a:cs typeface="Calibri"/>
              </a:rPr>
              <a:t> </a:t>
            </a:r>
            <a:r>
              <a:rPr sz="1400" dirty="0">
                <a:latin typeface="Calibri"/>
                <a:cs typeface="Calibri"/>
              </a:rPr>
              <a:t>di</a:t>
            </a:r>
            <a:r>
              <a:rPr sz="1400" spc="-25" dirty="0">
                <a:latin typeface="Calibri"/>
                <a:cs typeface="Calibri"/>
              </a:rPr>
              <a:t> </a:t>
            </a:r>
            <a:r>
              <a:rPr sz="1400" spc="-5" dirty="0">
                <a:latin typeface="Calibri"/>
                <a:cs typeface="Calibri"/>
              </a:rPr>
              <a:t>attributi</a:t>
            </a:r>
            <a:endParaRPr sz="1400">
              <a:latin typeface="Calibri"/>
              <a:cs typeface="Calibri"/>
            </a:endParaRPr>
          </a:p>
          <a:p>
            <a:pPr marL="355600" indent="-342900">
              <a:lnSpc>
                <a:spcPts val="1645"/>
              </a:lnSpc>
              <a:spcBef>
                <a:spcPts val="25"/>
              </a:spcBef>
              <a:buAutoNum type="arabicPeriod"/>
              <a:tabLst>
                <a:tab pos="354965" algn="l"/>
                <a:tab pos="355600" algn="l"/>
              </a:tabLst>
            </a:pPr>
            <a:r>
              <a:rPr sz="1400" spc="-10" dirty="0">
                <a:latin typeface="Calibri"/>
                <a:cs typeface="Calibri"/>
              </a:rPr>
              <a:t>Infrastruttura</a:t>
            </a:r>
            <a:r>
              <a:rPr sz="1400" spc="-30" dirty="0">
                <a:latin typeface="Calibri"/>
                <a:cs typeface="Calibri"/>
              </a:rPr>
              <a:t> </a:t>
            </a:r>
            <a:r>
              <a:rPr sz="1400" dirty="0">
                <a:latin typeface="Calibri"/>
                <a:cs typeface="Calibri"/>
              </a:rPr>
              <a:t>di</a:t>
            </a:r>
            <a:r>
              <a:rPr sz="1400" spc="-25" dirty="0">
                <a:latin typeface="Calibri"/>
                <a:cs typeface="Calibri"/>
              </a:rPr>
              <a:t> Trust</a:t>
            </a:r>
            <a:endParaRPr sz="1400">
              <a:latin typeface="Calibri"/>
              <a:cs typeface="Calibri"/>
            </a:endParaRPr>
          </a:p>
          <a:p>
            <a:pPr marL="354965" marR="122555" indent="-342900">
              <a:lnSpc>
                <a:spcPts val="1680"/>
              </a:lnSpc>
              <a:spcBef>
                <a:spcPts val="20"/>
              </a:spcBef>
              <a:buAutoNum type="arabicPeriod"/>
              <a:tabLst>
                <a:tab pos="354965" algn="l"/>
                <a:tab pos="355600" algn="l"/>
              </a:tabLst>
            </a:pPr>
            <a:r>
              <a:rPr sz="1400" spc="-10" dirty="0">
                <a:latin typeface="Calibri"/>
                <a:cs typeface="Calibri"/>
              </a:rPr>
              <a:t>Registro</a:t>
            </a:r>
            <a:r>
              <a:rPr sz="1400" spc="-25" dirty="0">
                <a:latin typeface="Calibri"/>
                <a:cs typeface="Calibri"/>
              </a:rPr>
              <a:t> </a:t>
            </a:r>
            <a:r>
              <a:rPr sz="1400" dirty="0">
                <a:latin typeface="Calibri"/>
                <a:cs typeface="Calibri"/>
              </a:rPr>
              <a:t>per</a:t>
            </a:r>
            <a:r>
              <a:rPr sz="1400" spc="-25" dirty="0">
                <a:latin typeface="Calibri"/>
                <a:cs typeface="Calibri"/>
              </a:rPr>
              <a:t> </a:t>
            </a:r>
            <a:r>
              <a:rPr sz="1400" dirty="0">
                <a:latin typeface="Calibri"/>
                <a:cs typeface="Calibri"/>
              </a:rPr>
              <a:t>la</a:t>
            </a:r>
            <a:r>
              <a:rPr sz="1400" spc="-20" dirty="0">
                <a:latin typeface="Calibri"/>
                <a:cs typeface="Calibri"/>
              </a:rPr>
              <a:t> </a:t>
            </a:r>
            <a:r>
              <a:rPr sz="1400" spc="-5" dirty="0">
                <a:latin typeface="Calibri"/>
                <a:cs typeface="Calibri"/>
              </a:rPr>
              <a:t>verifica</a:t>
            </a:r>
            <a:r>
              <a:rPr sz="1400" spc="-20" dirty="0">
                <a:latin typeface="Calibri"/>
                <a:cs typeface="Calibri"/>
              </a:rPr>
              <a:t> </a:t>
            </a:r>
            <a:r>
              <a:rPr sz="1400" dirty="0">
                <a:latin typeface="Calibri"/>
                <a:cs typeface="Calibri"/>
              </a:rPr>
              <a:t>della </a:t>
            </a:r>
            <a:r>
              <a:rPr sz="1400" spc="-300" dirty="0">
                <a:latin typeface="Calibri"/>
                <a:cs typeface="Calibri"/>
              </a:rPr>
              <a:t> </a:t>
            </a:r>
            <a:r>
              <a:rPr sz="1400" spc="-5" dirty="0">
                <a:latin typeface="Calibri"/>
                <a:cs typeface="Calibri"/>
              </a:rPr>
              <a:t>validità</a:t>
            </a:r>
            <a:r>
              <a:rPr sz="1400" spc="-10" dirty="0">
                <a:latin typeface="Calibri"/>
                <a:cs typeface="Calibri"/>
              </a:rPr>
              <a:t> </a:t>
            </a:r>
            <a:r>
              <a:rPr sz="1400" dirty="0">
                <a:latin typeface="Calibri"/>
                <a:cs typeface="Calibri"/>
              </a:rPr>
              <a:t>delle</a:t>
            </a:r>
            <a:r>
              <a:rPr sz="1400" spc="-15" dirty="0">
                <a:latin typeface="Calibri"/>
                <a:cs typeface="Calibri"/>
              </a:rPr>
              <a:t> </a:t>
            </a:r>
            <a:r>
              <a:rPr sz="1400" spc="-5" dirty="0">
                <a:latin typeface="Calibri"/>
                <a:cs typeface="Calibri"/>
              </a:rPr>
              <a:t>credenziali</a:t>
            </a:r>
            <a:endParaRPr sz="1400">
              <a:latin typeface="Calibri"/>
              <a:cs typeface="Calibri"/>
            </a:endParaRPr>
          </a:p>
        </p:txBody>
      </p:sp>
      <p:pic>
        <p:nvPicPr>
          <p:cNvPr id="14" name="object 14"/>
          <p:cNvPicPr/>
          <p:nvPr/>
        </p:nvPicPr>
        <p:blipFill>
          <a:blip r:embed="rId4" cstate="print"/>
          <a:stretch>
            <a:fillRect/>
          </a:stretch>
        </p:blipFill>
        <p:spPr>
          <a:xfrm>
            <a:off x="9768985" y="360499"/>
            <a:ext cx="2104358" cy="1724267"/>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68159" y="5947493"/>
            <a:ext cx="2109470" cy="910590"/>
          </a:xfrm>
          <a:custGeom>
            <a:avLst/>
            <a:gdLst/>
            <a:ahLst/>
            <a:cxnLst/>
            <a:rect l="l" t="t" r="r" b="b"/>
            <a:pathLst>
              <a:path w="2109470" h="910590">
                <a:moveTo>
                  <a:pt x="1062387" y="0"/>
                </a:moveTo>
                <a:lnTo>
                  <a:pt x="1016691" y="688"/>
                </a:lnTo>
                <a:lnTo>
                  <a:pt x="971147" y="3327"/>
                </a:lnTo>
                <a:lnTo>
                  <a:pt x="925820" y="7899"/>
                </a:lnTo>
                <a:lnTo>
                  <a:pt x="880775" y="14388"/>
                </a:lnTo>
                <a:lnTo>
                  <a:pt x="836077" y="22777"/>
                </a:lnTo>
                <a:lnTo>
                  <a:pt x="791789" y="33050"/>
                </a:lnTo>
                <a:lnTo>
                  <a:pt x="747976" y="45191"/>
                </a:lnTo>
                <a:lnTo>
                  <a:pt x="704703" y="59183"/>
                </a:lnTo>
                <a:lnTo>
                  <a:pt x="662033" y="75010"/>
                </a:lnTo>
                <a:lnTo>
                  <a:pt x="620033" y="92655"/>
                </a:lnTo>
                <a:lnTo>
                  <a:pt x="578765" y="112102"/>
                </a:lnTo>
                <a:lnTo>
                  <a:pt x="538295" y="133335"/>
                </a:lnTo>
                <a:lnTo>
                  <a:pt x="498687" y="156338"/>
                </a:lnTo>
                <a:lnTo>
                  <a:pt x="460006" y="181093"/>
                </a:lnTo>
                <a:lnTo>
                  <a:pt x="422315" y="207584"/>
                </a:lnTo>
                <a:lnTo>
                  <a:pt x="385679" y="235796"/>
                </a:lnTo>
                <a:lnTo>
                  <a:pt x="350164" y="265711"/>
                </a:lnTo>
                <a:lnTo>
                  <a:pt x="315832" y="297313"/>
                </a:lnTo>
                <a:lnTo>
                  <a:pt x="282750" y="330586"/>
                </a:lnTo>
                <a:lnTo>
                  <a:pt x="250981" y="365514"/>
                </a:lnTo>
                <a:lnTo>
                  <a:pt x="220589" y="402080"/>
                </a:lnTo>
                <a:lnTo>
                  <a:pt x="191639" y="440267"/>
                </a:lnTo>
                <a:lnTo>
                  <a:pt x="164197" y="480060"/>
                </a:lnTo>
                <a:lnTo>
                  <a:pt x="138325" y="521441"/>
                </a:lnTo>
                <a:lnTo>
                  <a:pt x="114339" y="563943"/>
                </a:lnTo>
                <a:lnTo>
                  <a:pt x="92499" y="607066"/>
                </a:lnTo>
                <a:lnTo>
                  <a:pt x="72790" y="650745"/>
                </a:lnTo>
                <a:lnTo>
                  <a:pt x="55194" y="694916"/>
                </a:lnTo>
                <a:lnTo>
                  <a:pt x="39695" y="739515"/>
                </a:lnTo>
                <a:lnTo>
                  <a:pt x="26277" y="784476"/>
                </a:lnTo>
                <a:lnTo>
                  <a:pt x="14924" y="829736"/>
                </a:lnTo>
                <a:lnTo>
                  <a:pt x="5619" y="875230"/>
                </a:lnTo>
                <a:lnTo>
                  <a:pt x="0" y="910506"/>
                </a:lnTo>
                <a:lnTo>
                  <a:pt x="2108889" y="910506"/>
                </a:lnTo>
                <a:lnTo>
                  <a:pt x="2097866" y="847526"/>
                </a:lnTo>
                <a:lnTo>
                  <a:pt x="2087593" y="803238"/>
                </a:lnTo>
                <a:lnTo>
                  <a:pt x="2075452" y="759425"/>
                </a:lnTo>
                <a:lnTo>
                  <a:pt x="2061460" y="716152"/>
                </a:lnTo>
                <a:lnTo>
                  <a:pt x="2045633" y="673483"/>
                </a:lnTo>
                <a:lnTo>
                  <a:pt x="2027988" y="631483"/>
                </a:lnTo>
                <a:lnTo>
                  <a:pt x="2008540" y="590215"/>
                </a:lnTo>
                <a:lnTo>
                  <a:pt x="1987307" y="549745"/>
                </a:lnTo>
                <a:lnTo>
                  <a:pt x="1964305" y="510137"/>
                </a:lnTo>
                <a:lnTo>
                  <a:pt x="1939550" y="471455"/>
                </a:lnTo>
                <a:lnTo>
                  <a:pt x="1913059" y="433764"/>
                </a:lnTo>
                <a:lnTo>
                  <a:pt x="1884847" y="397129"/>
                </a:lnTo>
                <a:lnTo>
                  <a:pt x="1854932" y="361613"/>
                </a:lnTo>
                <a:lnTo>
                  <a:pt x="1823330" y="327282"/>
                </a:lnTo>
                <a:lnTo>
                  <a:pt x="1790056" y="294200"/>
                </a:lnTo>
                <a:lnTo>
                  <a:pt x="1755129" y="262430"/>
                </a:lnTo>
                <a:lnTo>
                  <a:pt x="1718563" y="232038"/>
                </a:lnTo>
                <a:lnTo>
                  <a:pt x="1680376" y="203089"/>
                </a:lnTo>
                <a:lnTo>
                  <a:pt x="1640583" y="175646"/>
                </a:lnTo>
                <a:lnTo>
                  <a:pt x="1599202" y="149774"/>
                </a:lnTo>
                <a:lnTo>
                  <a:pt x="1556700" y="125788"/>
                </a:lnTo>
                <a:lnTo>
                  <a:pt x="1513577" y="103949"/>
                </a:lnTo>
                <a:lnTo>
                  <a:pt x="1469898" y="84239"/>
                </a:lnTo>
                <a:lnTo>
                  <a:pt x="1425727" y="66643"/>
                </a:lnTo>
                <a:lnTo>
                  <a:pt x="1381128" y="51145"/>
                </a:lnTo>
                <a:lnTo>
                  <a:pt x="1336167" y="37727"/>
                </a:lnTo>
                <a:lnTo>
                  <a:pt x="1290907" y="26373"/>
                </a:lnTo>
                <a:lnTo>
                  <a:pt x="1245413" y="17068"/>
                </a:lnTo>
                <a:lnTo>
                  <a:pt x="1199750" y="9794"/>
                </a:lnTo>
                <a:lnTo>
                  <a:pt x="1153981" y="4536"/>
                </a:lnTo>
                <a:lnTo>
                  <a:pt x="1108172" y="1277"/>
                </a:lnTo>
                <a:lnTo>
                  <a:pt x="1062387" y="0"/>
                </a:lnTo>
                <a:close/>
              </a:path>
            </a:pathLst>
          </a:custGeom>
          <a:solidFill>
            <a:srgbClr val="F0F0F0"/>
          </a:solidFill>
        </p:spPr>
        <p:txBody>
          <a:bodyPr wrap="square" lIns="0" tIns="0" rIns="0" bIns="0" rtlCol="0"/>
          <a:lstStyle/>
          <a:p>
            <a:endParaRPr/>
          </a:p>
        </p:txBody>
      </p:sp>
      <p:pic>
        <p:nvPicPr>
          <p:cNvPr id="3" name="object 3"/>
          <p:cNvPicPr/>
          <p:nvPr/>
        </p:nvPicPr>
        <p:blipFill>
          <a:blip r:embed="rId2" cstate="print"/>
          <a:stretch>
            <a:fillRect/>
          </a:stretch>
        </p:blipFill>
        <p:spPr>
          <a:xfrm>
            <a:off x="9227180" y="0"/>
            <a:ext cx="2064136" cy="799668"/>
          </a:xfrm>
          <a:prstGeom prst="rect">
            <a:avLst/>
          </a:prstGeom>
        </p:spPr>
      </p:pic>
      <p:grpSp>
        <p:nvGrpSpPr>
          <p:cNvPr id="4" name="object 4"/>
          <p:cNvGrpSpPr/>
          <p:nvPr/>
        </p:nvGrpSpPr>
        <p:grpSpPr>
          <a:xfrm>
            <a:off x="11045310" y="6134100"/>
            <a:ext cx="685800" cy="455930"/>
            <a:chOff x="11045310" y="6134100"/>
            <a:chExt cx="685800" cy="455930"/>
          </a:xfrm>
        </p:grpSpPr>
        <p:sp>
          <p:nvSpPr>
            <p:cNvPr id="5" name="object 5"/>
            <p:cNvSpPr/>
            <p:nvPr/>
          </p:nvSpPr>
          <p:spPr>
            <a:xfrm>
              <a:off x="11160772" y="6134099"/>
              <a:ext cx="456565" cy="455930"/>
            </a:xfrm>
            <a:custGeom>
              <a:avLst/>
              <a:gdLst/>
              <a:ahLst/>
              <a:cxnLst/>
              <a:rect l="l" t="t" r="r" b="b"/>
              <a:pathLst>
                <a:path w="456565" h="455929">
                  <a:moveTo>
                    <a:pt x="455993" y="353060"/>
                  </a:moveTo>
                  <a:lnTo>
                    <a:pt x="452843" y="353060"/>
                  </a:lnTo>
                  <a:lnTo>
                    <a:pt x="452843" y="453390"/>
                  </a:lnTo>
                  <a:lnTo>
                    <a:pt x="3162" y="453390"/>
                  </a:lnTo>
                  <a:lnTo>
                    <a:pt x="3162" y="353060"/>
                  </a:lnTo>
                  <a:lnTo>
                    <a:pt x="0" y="353060"/>
                  </a:lnTo>
                  <a:lnTo>
                    <a:pt x="0" y="453390"/>
                  </a:lnTo>
                  <a:lnTo>
                    <a:pt x="0" y="455930"/>
                  </a:lnTo>
                  <a:lnTo>
                    <a:pt x="455993" y="455930"/>
                  </a:lnTo>
                  <a:lnTo>
                    <a:pt x="455993" y="453390"/>
                  </a:lnTo>
                  <a:lnTo>
                    <a:pt x="455993" y="353060"/>
                  </a:lnTo>
                  <a:close/>
                </a:path>
                <a:path w="456565" h="455929">
                  <a:moveTo>
                    <a:pt x="455993" y="335661"/>
                  </a:moveTo>
                  <a:lnTo>
                    <a:pt x="455142" y="337083"/>
                  </a:lnTo>
                  <a:lnTo>
                    <a:pt x="454253" y="338505"/>
                  </a:lnTo>
                  <a:lnTo>
                    <a:pt x="453364" y="339902"/>
                  </a:lnTo>
                  <a:lnTo>
                    <a:pt x="455993" y="340004"/>
                  </a:lnTo>
                  <a:lnTo>
                    <a:pt x="455993" y="335661"/>
                  </a:lnTo>
                  <a:close/>
                </a:path>
                <a:path w="456565" h="455929">
                  <a:moveTo>
                    <a:pt x="455993" y="159372"/>
                  </a:moveTo>
                  <a:lnTo>
                    <a:pt x="452843" y="151066"/>
                  </a:lnTo>
                  <a:lnTo>
                    <a:pt x="452843" y="303301"/>
                  </a:lnTo>
                  <a:lnTo>
                    <a:pt x="455993" y="294995"/>
                  </a:lnTo>
                  <a:lnTo>
                    <a:pt x="455993" y="159372"/>
                  </a:lnTo>
                  <a:close/>
                </a:path>
                <a:path w="456565" h="455929">
                  <a:moveTo>
                    <a:pt x="455993" y="0"/>
                  </a:moveTo>
                  <a:lnTo>
                    <a:pt x="0" y="0"/>
                  </a:lnTo>
                  <a:lnTo>
                    <a:pt x="0" y="2540"/>
                  </a:lnTo>
                  <a:lnTo>
                    <a:pt x="0" y="113030"/>
                  </a:lnTo>
                  <a:lnTo>
                    <a:pt x="0" y="118110"/>
                  </a:lnTo>
                  <a:lnTo>
                    <a:pt x="0" y="340360"/>
                  </a:lnTo>
                  <a:lnTo>
                    <a:pt x="3162" y="340360"/>
                  </a:lnTo>
                  <a:lnTo>
                    <a:pt x="3162" y="118110"/>
                  </a:lnTo>
                  <a:lnTo>
                    <a:pt x="3162" y="113030"/>
                  </a:lnTo>
                  <a:lnTo>
                    <a:pt x="3162" y="2540"/>
                  </a:lnTo>
                  <a:lnTo>
                    <a:pt x="452843" y="2540"/>
                  </a:lnTo>
                  <a:lnTo>
                    <a:pt x="452843" y="113030"/>
                  </a:lnTo>
                  <a:lnTo>
                    <a:pt x="454050" y="113030"/>
                  </a:lnTo>
                  <a:lnTo>
                    <a:pt x="454050" y="118110"/>
                  </a:lnTo>
                  <a:lnTo>
                    <a:pt x="455993" y="118110"/>
                  </a:lnTo>
                  <a:lnTo>
                    <a:pt x="455993" y="113030"/>
                  </a:lnTo>
                  <a:lnTo>
                    <a:pt x="455993" y="2540"/>
                  </a:lnTo>
                  <a:lnTo>
                    <a:pt x="455993" y="0"/>
                  </a:lnTo>
                  <a:close/>
                </a:path>
              </a:pathLst>
            </a:custGeom>
            <a:solidFill>
              <a:srgbClr val="C4C5C6"/>
            </a:solidFill>
          </p:spPr>
          <p:txBody>
            <a:bodyPr wrap="square" lIns="0" tIns="0" rIns="0" bIns="0" rtlCol="0"/>
            <a:lstStyle/>
            <a:p>
              <a:endParaRPr/>
            </a:p>
          </p:txBody>
        </p:sp>
        <p:sp>
          <p:nvSpPr>
            <p:cNvPr id="6" name="object 6"/>
            <p:cNvSpPr/>
            <p:nvPr/>
          </p:nvSpPr>
          <p:spPr>
            <a:xfrm>
              <a:off x="11168011" y="6140449"/>
              <a:ext cx="478790" cy="443230"/>
            </a:xfrm>
            <a:custGeom>
              <a:avLst/>
              <a:gdLst/>
              <a:ahLst/>
              <a:cxnLst/>
              <a:rect l="l" t="t" r="r" b="b"/>
              <a:pathLst>
                <a:path w="478790" h="443229">
                  <a:moveTo>
                    <a:pt x="436346" y="347535"/>
                  </a:moveTo>
                  <a:lnTo>
                    <a:pt x="414934" y="348297"/>
                  </a:lnTo>
                  <a:lnTo>
                    <a:pt x="386753" y="375869"/>
                  </a:lnTo>
                  <a:lnTo>
                    <a:pt x="353555" y="396811"/>
                  </a:lnTo>
                  <a:lnTo>
                    <a:pt x="316318" y="410108"/>
                  </a:lnTo>
                  <a:lnTo>
                    <a:pt x="275971" y="414769"/>
                  </a:lnTo>
                  <a:lnTo>
                    <a:pt x="236435" y="410298"/>
                  </a:lnTo>
                  <a:lnTo>
                    <a:pt x="199847" y="397522"/>
                  </a:lnTo>
                  <a:lnTo>
                    <a:pt x="167106" y="377380"/>
                  </a:lnTo>
                  <a:lnTo>
                    <a:pt x="139128" y="350824"/>
                  </a:lnTo>
                  <a:lnTo>
                    <a:pt x="134099" y="350761"/>
                  </a:lnTo>
                  <a:lnTo>
                    <a:pt x="164109" y="381190"/>
                  </a:lnTo>
                  <a:lnTo>
                    <a:pt x="199821" y="404355"/>
                  </a:lnTo>
                  <a:lnTo>
                    <a:pt x="240144" y="419100"/>
                  </a:lnTo>
                  <a:lnTo>
                    <a:pt x="283972" y="424268"/>
                  </a:lnTo>
                  <a:lnTo>
                    <a:pt x="328790" y="418858"/>
                  </a:lnTo>
                  <a:lnTo>
                    <a:pt x="369912" y="403440"/>
                  </a:lnTo>
                  <a:lnTo>
                    <a:pt x="406158" y="379260"/>
                  </a:lnTo>
                  <a:lnTo>
                    <a:pt x="436346" y="347535"/>
                  </a:lnTo>
                  <a:close/>
                </a:path>
                <a:path w="478790" h="443229">
                  <a:moveTo>
                    <a:pt x="441921" y="346710"/>
                  </a:moveTo>
                  <a:lnTo>
                    <a:pt x="441134" y="346710"/>
                  </a:lnTo>
                  <a:lnTo>
                    <a:pt x="441134" y="347980"/>
                  </a:lnTo>
                  <a:lnTo>
                    <a:pt x="437146" y="347980"/>
                  </a:lnTo>
                  <a:lnTo>
                    <a:pt x="437146" y="438150"/>
                  </a:lnTo>
                  <a:lnTo>
                    <a:pt x="4762" y="438150"/>
                  </a:lnTo>
                  <a:lnTo>
                    <a:pt x="4762" y="347980"/>
                  </a:lnTo>
                  <a:lnTo>
                    <a:pt x="1892" y="347980"/>
                  </a:lnTo>
                  <a:lnTo>
                    <a:pt x="1892" y="346710"/>
                  </a:lnTo>
                  <a:lnTo>
                    <a:pt x="0" y="346710"/>
                  </a:lnTo>
                  <a:lnTo>
                    <a:pt x="0" y="347980"/>
                  </a:lnTo>
                  <a:lnTo>
                    <a:pt x="0" y="438150"/>
                  </a:lnTo>
                  <a:lnTo>
                    <a:pt x="0" y="443230"/>
                  </a:lnTo>
                  <a:lnTo>
                    <a:pt x="441921" y="443230"/>
                  </a:lnTo>
                  <a:lnTo>
                    <a:pt x="441921" y="438150"/>
                  </a:lnTo>
                  <a:lnTo>
                    <a:pt x="441921" y="347980"/>
                  </a:lnTo>
                  <a:lnTo>
                    <a:pt x="441921" y="346710"/>
                  </a:lnTo>
                  <a:close/>
                </a:path>
                <a:path w="478790" h="443229">
                  <a:moveTo>
                    <a:pt x="478739" y="220827"/>
                  </a:moveTo>
                  <a:lnTo>
                    <a:pt x="476719" y="191477"/>
                  </a:lnTo>
                  <a:lnTo>
                    <a:pt x="470865" y="163410"/>
                  </a:lnTo>
                  <a:lnTo>
                    <a:pt x="461454" y="136944"/>
                  </a:lnTo>
                  <a:lnTo>
                    <a:pt x="460349" y="134810"/>
                  </a:lnTo>
                  <a:lnTo>
                    <a:pt x="460349" y="220827"/>
                  </a:lnTo>
                  <a:lnTo>
                    <a:pt x="459600" y="238518"/>
                  </a:lnTo>
                  <a:lnTo>
                    <a:pt x="457365" y="255765"/>
                  </a:lnTo>
                  <a:lnTo>
                    <a:pt x="453732" y="272491"/>
                  </a:lnTo>
                  <a:lnTo>
                    <a:pt x="447763" y="291439"/>
                  </a:lnTo>
                  <a:lnTo>
                    <a:pt x="441921" y="305168"/>
                  </a:lnTo>
                  <a:lnTo>
                    <a:pt x="441921" y="136601"/>
                  </a:lnTo>
                  <a:lnTo>
                    <a:pt x="457365" y="185902"/>
                  </a:lnTo>
                  <a:lnTo>
                    <a:pt x="460349" y="220827"/>
                  </a:lnTo>
                  <a:lnTo>
                    <a:pt x="460349" y="134810"/>
                  </a:lnTo>
                  <a:lnTo>
                    <a:pt x="448767" y="112356"/>
                  </a:lnTo>
                  <a:lnTo>
                    <a:pt x="441921" y="101790"/>
                  </a:lnTo>
                  <a:lnTo>
                    <a:pt x="441782" y="101600"/>
                  </a:lnTo>
                  <a:lnTo>
                    <a:pt x="441921" y="101600"/>
                  </a:lnTo>
                  <a:lnTo>
                    <a:pt x="441921" y="95250"/>
                  </a:lnTo>
                  <a:lnTo>
                    <a:pt x="441921" y="5080"/>
                  </a:lnTo>
                  <a:lnTo>
                    <a:pt x="441921" y="0"/>
                  </a:lnTo>
                  <a:lnTo>
                    <a:pt x="441032" y="0"/>
                  </a:lnTo>
                  <a:lnTo>
                    <a:pt x="441032" y="307238"/>
                  </a:lnTo>
                  <a:lnTo>
                    <a:pt x="440410" y="308711"/>
                  </a:lnTo>
                  <a:lnTo>
                    <a:pt x="438111" y="313118"/>
                  </a:lnTo>
                  <a:lnTo>
                    <a:pt x="441032" y="307238"/>
                  </a:lnTo>
                  <a:lnTo>
                    <a:pt x="441032" y="0"/>
                  </a:lnTo>
                  <a:lnTo>
                    <a:pt x="439496" y="0"/>
                  </a:lnTo>
                  <a:lnTo>
                    <a:pt x="439496" y="95250"/>
                  </a:lnTo>
                  <a:lnTo>
                    <a:pt x="439496" y="98437"/>
                  </a:lnTo>
                  <a:lnTo>
                    <a:pt x="437197" y="95250"/>
                  </a:lnTo>
                  <a:lnTo>
                    <a:pt x="439496" y="95250"/>
                  </a:lnTo>
                  <a:lnTo>
                    <a:pt x="439496" y="0"/>
                  </a:lnTo>
                  <a:lnTo>
                    <a:pt x="12" y="0"/>
                  </a:lnTo>
                  <a:lnTo>
                    <a:pt x="12" y="5080"/>
                  </a:lnTo>
                  <a:lnTo>
                    <a:pt x="12" y="95250"/>
                  </a:lnTo>
                  <a:lnTo>
                    <a:pt x="12" y="101600"/>
                  </a:lnTo>
                  <a:lnTo>
                    <a:pt x="12" y="332740"/>
                  </a:lnTo>
                  <a:lnTo>
                    <a:pt x="4762" y="332740"/>
                  </a:lnTo>
                  <a:lnTo>
                    <a:pt x="4762" y="101600"/>
                  </a:lnTo>
                  <a:lnTo>
                    <a:pt x="4762" y="95250"/>
                  </a:lnTo>
                  <a:lnTo>
                    <a:pt x="4762" y="5080"/>
                  </a:lnTo>
                  <a:lnTo>
                    <a:pt x="437146" y="5080"/>
                  </a:lnTo>
                  <a:lnTo>
                    <a:pt x="437146" y="95173"/>
                  </a:lnTo>
                  <a:lnTo>
                    <a:pt x="406908" y="63042"/>
                  </a:lnTo>
                  <a:lnTo>
                    <a:pt x="370497" y="38531"/>
                  </a:lnTo>
                  <a:lnTo>
                    <a:pt x="329107" y="22885"/>
                  </a:lnTo>
                  <a:lnTo>
                    <a:pt x="283972" y="17399"/>
                  </a:lnTo>
                  <a:lnTo>
                    <a:pt x="239306" y="22771"/>
                  </a:lnTo>
                  <a:lnTo>
                    <a:pt x="198310" y="38074"/>
                  </a:lnTo>
                  <a:lnTo>
                    <a:pt x="162140" y="62090"/>
                  </a:lnTo>
                  <a:lnTo>
                    <a:pt x="131978" y="93599"/>
                  </a:lnTo>
                  <a:lnTo>
                    <a:pt x="108978" y="131368"/>
                  </a:lnTo>
                  <a:lnTo>
                    <a:pt x="94322" y="174180"/>
                  </a:lnTo>
                  <a:lnTo>
                    <a:pt x="89179" y="220827"/>
                  </a:lnTo>
                  <a:lnTo>
                    <a:pt x="91224" y="250418"/>
                  </a:lnTo>
                  <a:lnTo>
                    <a:pt x="97167" y="278676"/>
                  </a:lnTo>
                  <a:lnTo>
                    <a:pt x="106730" y="305320"/>
                  </a:lnTo>
                  <a:lnTo>
                    <a:pt x="119608" y="330047"/>
                  </a:lnTo>
                  <a:lnTo>
                    <a:pt x="123545" y="329984"/>
                  </a:lnTo>
                  <a:lnTo>
                    <a:pt x="110032" y="305498"/>
                  </a:lnTo>
                  <a:lnTo>
                    <a:pt x="99999" y="278930"/>
                  </a:lnTo>
                  <a:lnTo>
                    <a:pt x="93738" y="250596"/>
                  </a:lnTo>
                  <a:lnTo>
                    <a:pt x="91579" y="220827"/>
                  </a:lnTo>
                  <a:lnTo>
                    <a:pt x="98158" y="169278"/>
                  </a:lnTo>
                  <a:lnTo>
                    <a:pt x="116751" y="122948"/>
                  </a:lnTo>
                  <a:lnTo>
                    <a:pt x="145580" y="83693"/>
                  </a:lnTo>
                  <a:lnTo>
                    <a:pt x="182905" y="53378"/>
                  </a:lnTo>
                  <a:lnTo>
                    <a:pt x="226949" y="33820"/>
                  </a:lnTo>
                  <a:lnTo>
                    <a:pt x="275971" y="26898"/>
                  </a:lnTo>
                  <a:lnTo>
                    <a:pt x="325970" y="34112"/>
                  </a:lnTo>
                  <a:lnTo>
                    <a:pt x="370738" y="54444"/>
                  </a:lnTo>
                  <a:lnTo>
                    <a:pt x="408432" y="85940"/>
                  </a:lnTo>
                  <a:lnTo>
                    <a:pt x="437146" y="126606"/>
                  </a:lnTo>
                  <a:lnTo>
                    <a:pt x="437146" y="314972"/>
                  </a:lnTo>
                  <a:lnTo>
                    <a:pt x="433908" y="321183"/>
                  </a:lnTo>
                  <a:lnTo>
                    <a:pt x="430364" y="327101"/>
                  </a:lnTo>
                  <a:lnTo>
                    <a:pt x="426529" y="332803"/>
                  </a:lnTo>
                  <a:lnTo>
                    <a:pt x="446125" y="333552"/>
                  </a:lnTo>
                  <a:lnTo>
                    <a:pt x="448767" y="329311"/>
                  </a:lnTo>
                  <a:lnTo>
                    <a:pt x="461454" y="304723"/>
                  </a:lnTo>
                  <a:lnTo>
                    <a:pt x="470865" y="278244"/>
                  </a:lnTo>
                  <a:lnTo>
                    <a:pt x="476719" y="250190"/>
                  </a:lnTo>
                  <a:lnTo>
                    <a:pt x="478739" y="220827"/>
                  </a:lnTo>
                  <a:close/>
                </a:path>
              </a:pathLst>
            </a:custGeom>
            <a:solidFill>
              <a:srgbClr val="1A171C"/>
            </a:solidFill>
          </p:spPr>
          <p:txBody>
            <a:bodyPr wrap="square" lIns="0" tIns="0" rIns="0" bIns="0" rtlCol="0"/>
            <a:lstStyle/>
            <a:p>
              <a:endParaRPr/>
            </a:p>
          </p:txBody>
        </p:sp>
        <p:sp>
          <p:nvSpPr>
            <p:cNvPr id="7" name="object 7"/>
            <p:cNvSpPr/>
            <p:nvPr/>
          </p:nvSpPr>
          <p:spPr>
            <a:xfrm>
              <a:off x="11045310" y="6469716"/>
              <a:ext cx="685800" cy="22225"/>
            </a:xfrm>
            <a:custGeom>
              <a:avLst/>
              <a:gdLst/>
              <a:ahLst/>
              <a:cxnLst/>
              <a:rect l="l" t="t" r="r" b="b"/>
              <a:pathLst>
                <a:path w="685800" h="22225">
                  <a:moveTo>
                    <a:pt x="385441" y="94"/>
                  </a:moveTo>
                  <a:lnTo>
                    <a:pt x="318520" y="0"/>
                  </a:lnTo>
                  <a:lnTo>
                    <a:pt x="206812" y="1434"/>
                  </a:lnTo>
                  <a:lnTo>
                    <a:pt x="115470" y="4249"/>
                  </a:lnTo>
                  <a:lnTo>
                    <a:pt x="57735" y="7026"/>
                  </a:lnTo>
                  <a:lnTo>
                    <a:pt x="0" y="10957"/>
                  </a:lnTo>
                  <a:lnTo>
                    <a:pt x="28868" y="13101"/>
                  </a:lnTo>
                  <a:lnTo>
                    <a:pt x="122712" y="18004"/>
                  </a:lnTo>
                  <a:lnTo>
                    <a:pt x="192677" y="20252"/>
                  </a:lnTo>
                  <a:lnTo>
                    <a:pt x="282028" y="21786"/>
                  </a:lnTo>
                  <a:lnTo>
                    <a:pt x="342611" y="22107"/>
                  </a:lnTo>
                  <a:lnTo>
                    <a:pt x="385438" y="21983"/>
                  </a:lnTo>
                  <a:lnTo>
                    <a:pt x="428265" y="21560"/>
                  </a:lnTo>
                  <a:lnTo>
                    <a:pt x="471090" y="20830"/>
                  </a:lnTo>
                  <a:lnTo>
                    <a:pt x="571466" y="17769"/>
                  </a:lnTo>
                  <a:lnTo>
                    <a:pt x="628345" y="15005"/>
                  </a:lnTo>
                  <a:lnTo>
                    <a:pt x="685222" y="11102"/>
                  </a:lnTo>
                  <a:lnTo>
                    <a:pt x="656783" y="8976"/>
                  </a:lnTo>
                  <a:lnTo>
                    <a:pt x="513922" y="2355"/>
                  </a:lnTo>
                  <a:lnTo>
                    <a:pt x="471095" y="1288"/>
                  </a:lnTo>
                  <a:lnTo>
                    <a:pt x="428268" y="537"/>
                  </a:lnTo>
                  <a:lnTo>
                    <a:pt x="385441" y="94"/>
                  </a:lnTo>
                  <a:close/>
                </a:path>
              </a:pathLst>
            </a:custGeom>
            <a:solidFill>
              <a:srgbClr val="B10C1A"/>
            </a:solidFill>
          </p:spPr>
          <p:txBody>
            <a:bodyPr wrap="square" lIns="0" tIns="0" rIns="0" bIns="0" rtlCol="0"/>
            <a:lstStyle/>
            <a:p>
              <a:endParaRPr/>
            </a:p>
          </p:txBody>
        </p:sp>
      </p:grpSp>
      <p:sp>
        <p:nvSpPr>
          <p:cNvPr id="8" name="object 8"/>
          <p:cNvSpPr/>
          <p:nvPr/>
        </p:nvSpPr>
        <p:spPr>
          <a:xfrm>
            <a:off x="101999" y="6757834"/>
            <a:ext cx="11988165" cy="51435"/>
          </a:xfrm>
          <a:custGeom>
            <a:avLst/>
            <a:gdLst/>
            <a:ahLst/>
            <a:cxnLst/>
            <a:rect l="l" t="t" r="r" b="b"/>
            <a:pathLst>
              <a:path w="11988165" h="51434">
                <a:moveTo>
                  <a:pt x="5993989" y="0"/>
                </a:moveTo>
                <a:lnTo>
                  <a:pt x="3617069" y="3638"/>
                </a:lnTo>
                <a:lnTo>
                  <a:pt x="1498497" y="13043"/>
                </a:lnTo>
                <a:lnTo>
                  <a:pt x="0" y="25476"/>
                </a:lnTo>
                <a:lnTo>
                  <a:pt x="103345" y="26618"/>
                </a:lnTo>
                <a:lnTo>
                  <a:pt x="1498497" y="37908"/>
                </a:lnTo>
                <a:lnTo>
                  <a:pt x="3203686" y="46070"/>
                </a:lnTo>
                <a:lnTo>
                  <a:pt x="5993989" y="50952"/>
                </a:lnTo>
                <a:lnTo>
                  <a:pt x="8422597" y="47289"/>
                </a:lnTo>
                <a:lnTo>
                  <a:pt x="10489501" y="37980"/>
                </a:lnTo>
                <a:lnTo>
                  <a:pt x="11987999" y="25476"/>
                </a:lnTo>
                <a:lnTo>
                  <a:pt x="11884654" y="24326"/>
                </a:lnTo>
                <a:lnTo>
                  <a:pt x="10489501" y="12971"/>
                </a:lnTo>
                <a:lnTo>
                  <a:pt x="8784299" y="4780"/>
                </a:lnTo>
                <a:lnTo>
                  <a:pt x="5993989" y="0"/>
                </a:lnTo>
                <a:close/>
              </a:path>
            </a:pathLst>
          </a:custGeom>
          <a:solidFill>
            <a:srgbClr val="B0171E"/>
          </a:solidFill>
        </p:spPr>
        <p:txBody>
          <a:bodyPr wrap="square" lIns="0" tIns="0" rIns="0" bIns="0" rtlCol="0"/>
          <a:lstStyle/>
          <a:p>
            <a:endParaRPr/>
          </a:p>
        </p:txBody>
      </p:sp>
      <p:sp>
        <p:nvSpPr>
          <p:cNvPr id="9" name="object 9"/>
          <p:cNvSpPr txBox="1"/>
          <p:nvPr/>
        </p:nvSpPr>
        <p:spPr>
          <a:xfrm>
            <a:off x="538276" y="2625852"/>
            <a:ext cx="2893695" cy="330200"/>
          </a:xfrm>
          <a:prstGeom prst="rect">
            <a:avLst/>
          </a:prstGeom>
        </p:spPr>
        <p:txBody>
          <a:bodyPr vert="horz" wrap="square" lIns="0" tIns="12700" rIns="0" bIns="0" rtlCol="0">
            <a:spAutoFit/>
          </a:bodyPr>
          <a:lstStyle/>
          <a:p>
            <a:pPr marL="12700">
              <a:lnSpc>
                <a:spcPct val="100000"/>
              </a:lnSpc>
              <a:spcBef>
                <a:spcPts val="100"/>
              </a:spcBef>
            </a:pPr>
            <a:r>
              <a:rPr sz="2000" spc="-30" dirty="0">
                <a:latin typeface="Calibri"/>
                <a:cs typeface="Calibri"/>
              </a:rPr>
              <a:t>Tessera</a:t>
            </a:r>
            <a:r>
              <a:rPr sz="2000" spc="-25" dirty="0">
                <a:latin typeface="Calibri"/>
                <a:cs typeface="Calibri"/>
              </a:rPr>
              <a:t> </a:t>
            </a:r>
            <a:r>
              <a:rPr sz="2000" spc="-5" dirty="0">
                <a:latin typeface="Calibri"/>
                <a:cs typeface="Calibri"/>
              </a:rPr>
              <a:t>sanitaria</a:t>
            </a:r>
            <a:r>
              <a:rPr sz="2000" spc="-20" dirty="0">
                <a:latin typeface="Calibri"/>
                <a:cs typeface="Calibri"/>
              </a:rPr>
              <a:t> </a:t>
            </a:r>
            <a:r>
              <a:rPr sz="2000" spc="-5" dirty="0">
                <a:latin typeface="Calibri"/>
                <a:cs typeface="Calibri"/>
              </a:rPr>
              <a:t>(TS/TEAM)</a:t>
            </a:r>
            <a:endParaRPr sz="2000">
              <a:latin typeface="Calibri"/>
              <a:cs typeface="Calibri"/>
            </a:endParaRPr>
          </a:p>
        </p:txBody>
      </p:sp>
      <p:sp>
        <p:nvSpPr>
          <p:cNvPr id="10" name="object 10"/>
          <p:cNvSpPr txBox="1"/>
          <p:nvPr/>
        </p:nvSpPr>
        <p:spPr>
          <a:xfrm>
            <a:off x="5248147" y="2625852"/>
            <a:ext cx="1695450" cy="330200"/>
          </a:xfrm>
          <a:prstGeom prst="rect">
            <a:avLst/>
          </a:prstGeom>
        </p:spPr>
        <p:txBody>
          <a:bodyPr vert="horz" wrap="square" lIns="0" tIns="12700" rIns="0" bIns="0" rtlCol="0">
            <a:spAutoFit/>
          </a:bodyPr>
          <a:lstStyle/>
          <a:p>
            <a:pPr marL="12700">
              <a:lnSpc>
                <a:spcPct val="100000"/>
              </a:lnSpc>
              <a:spcBef>
                <a:spcPts val="100"/>
              </a:spcBef>
            </a:pPr>
            <a:r>
              <a:rPr sz="2000" spc="-20" dirty="0">
                <a:latin typeface="Calibri"/>
                <a:cs typeface="Calibri"/>
              </a:rPr>
              <a:t>Patente</a:t>
            </a:r>
            <a:r>
              <a:rPr sz="2000" spc="-30" dirty="0">
                <a:latin typeface="Calibri"/>
                <a:cs typeface="Calibri"/>
              </a:rPr>
              <a:t> </a:t>
            </a:r>
            <a:r>
              <a:rPr sz="2000" spc="-5" dirty="0">
                <a:latin typeface="Calibri"/>
                <a:cs typeface="Calibri"/>
              </a:rPr>
              <a:t>di</a:t>
            </a:r>
            <a:r>
              <a:rPr sz="2000" spc="-30" dirty="0">
                <a:latin typeface="Calibri"/>
                <a:cs typeface="Calibri"/>
              </a:rPr>
              <a:t> </a:t>
            </a:r>
            <a:r>
              <a:rPr sz="2000" spc="-5" dirty="0">
                <a:latin typeface="Calibri"/>
                <a:cs typeface="Calibri"/>
              </a:rPr>
              <a:t>guida</a:t>
            </a:r>
            <a:endParaRPr sz="2000">
              <a:latin typeface="Calibri"/>
              <a:cs typeface="Calibri"/>
            </a:endParaRPr>
          </a:p>
        </p:txBody>
      </p:sp>
      <p:sp>
        <p:nvSpPr>
          <p:cNvPr id="11" name="object 11"/>
          <p:cNvSpPr txBox="1"/>
          <p:nvPr/>
        </p:nvSpPr>
        <p:spPr>
          <a:xfrm>
            <a:off x="9080949" y="2638044"/>
            <a:ext cx="2051050" cy="635000"/>
          </a:xfrm>
          <a:prstGeom prst="rect">
            <a:avLst/>
          </a:prstGeom>
        </p:spPr>
        <p:txBody>
          <a:bodyPr vert="horz" wrap="square" lIns="0" tIns="12700" rIns="0" bIns="0" rtlCol="0">
            <a:spAutoFit/>
          </a:bodyPr>
          <a:lstStyle/>
          <a:p>
            <a:pPr marL="561340" marR="5080" indent="-549275">
              <a:lnSpc>
                <a:spcPct val="100000"/>
              </a:lnSpc>
              <a:spcBef>
                <a:spcPts val="100"/>
              </a:spcBef>
            </a:pPr>
            <a:r>
              <a:rPr sz="2000" spc="-5" dirty="0">
                <a:latin typeface="Calibri"/>
                <a:cs typeface="Calibri"/>
              </a:rPr>
              <a:t>Carta </a:t>
            </a:r>
            <a:r>
              <a:rPr sz="2000" spc="-10" dirty="0">
                <a:latin typeface="Calibri"/>
                <a:cs typeface="Calibri"/>
              </a:rPr>
              <a:t>europea </a:t>
            </a:r>
            <a:r>
              <a:rPr sz="2000" spc="-5" dirty="0">
                <a:latin typeface="Calibri"/>
                <a:cs typeface="Calibri"/>
              </a:rPr>
              <a:t>della </a:t>
            </a:r>
            <a:r>
              <a:rPr sz="2000" spc="-440" dirty="0">
                <a:latin typeface="Calibri"/>
                <a:cs typeface="Calibri"/>
              </a:rPr>
              <a:t> </a:t>
            </a:r>
            <a:r>
              <a:rPr sz="2000" spc="-5" dirty="0">
                <a:latin typeface="Calibri"/>
                <a:cs typeface="Calibri"/>
              </a:rPr>
              <a:t>disabilità</a:t>
            </a:r>
            <a:endParaRPr sz="2000">
              <a:latin typeface="Calibri"/>
              <a:cs typeface="Calibri"/>
            </a:endParaRPr>
          </a:p>
        </p:txBody>
      </p:sp>
      <p:pic>
        <p:nvPicPr>
          <p:cNvPr id="12" name="object 12"/>
          <p:cNvPicPr/>
          <p:nvPr/>
        </p:nvPicPr>
        <p:blipFill>
          <a:blip r:embed="rId3" cstate="print"/>
          <a:stretch>
            <a:fillRect/>
          </a:stretch>
        </p:blipFill>
        <p:spPr>
          <a:xfrm>
            <a:off x="484631" y="3328415"/>
            <a:ext cx="2953512" cy="1987295"/>
          </a:xfrm>
          <a:prstGeom prst="rect">
            <a:avLst/>
          </a:prstGeom>
        </p:spPr>
      </p:pic>
      <p:pic>
        <p:nvPicPr>
          <p:cNvPr id="13" name="object 13"/>
          <p:cNvPicPr/>
          <p:nvPr/>
        </p:nvPicPr>
        <p:blipFill>
          <a:blip r:embed="rId4" cstate="print"/>
          <a:stretch>
            <a:fillRect/>
          </a:stretch>
        </p:blipFill>
        <p:spPr>
          <a:xfrm>
            <a:off x="4504944" y="3300984"/>
            <a:ext cx="3133344" cy="2042160"/>
          </a:xfrm>
          <a:prstGeom prst="rect">
            <a:avLst/>
          </a:prstGeom>
        </p:spPr>
      </p:pic>
      <p:pic>
        <p:nvPicPr>
          <p:cNvPr id="14" name="object 14"/>
          <p:cNvPicPr/>
          <p:nvPr/>
        </p:nvPicPr>
        <p:blipFill>
          <a:blip r:embed="rId5" cstate="print"/>
          <a:stretch>
            <a:fillRect/>
          </a:stretch>
        </p:blipFill>
        <p:spPr>
          <a:xfrm>
            <a:off x="8574023" y="3358896"/>
            <a:ext cx="3014472" cy="1984247"/>
          </a:xfrm>
          <a:prstGeom prst="rect">
            <a:avLst/>
          </a:prstGeom>
        </p:spPr>
      </p:pic>
      <p:sp>
        <p:nvSpPr>
          <p:cNvPr id="15" name="object 15"/>
          <p:cNvSpPr txBox="1">
            <a:spLocks noGrp="1"/>
          </p:cNvSpPr>
          <p:nvPr>
            <p:ph type="title"/>
          </p:nvPr>
        </p:nvSpPr>
        <p:spPr>
          <a:xfrm>
            <a:off x="1203318" y="414019"/>
            <a:ext cx="5715000" cy="1120140"/>
          </a:xfrm>
          <a:prstGeom prst="rect">
            <a:avLst/>
          </a:prstGeom>
        </p:spPr>
        <p:txBody>
          <a:bodyPr vert="horz" wrap="square" lIns="0" tIns="27305" rIns="0" bIns="0" rtlCol="0">
            <a:spAutoFit/>
          </a:bodyPr>
          <a:lstStyle/>
          <a:p>
            <a:pPr marL="12700" marR="5080">
              <a:lnSpc>
                <a:spcPts val="4300"/>
              </a:lnSpc>
              <a:spcBef>
                <a:spcPts val="215"/>
              </a:spcBef>
            </a:pPr>
            <a:r>
              <a:rPr sz="3600" b="0" dirty="0">
                <a:solidFill>
                  <a:srgbClr val="000000"/>
                </a:solidFill>
                <a:latin typeface="Arial MT"/>
                <a:cs typeface="Arial MT"/>
              </a:rPr>
              <a:t>Gli</a:t>
            </a:r>
            <a:r>
              <a:rPr sz="3600" b="0" spc="-25" dirty="0">
                <a:solidFill>
                  <a:srgbClr val="000000"/>
                </a:solidFill>
                <a:latin typeface="Arial MT"/>
                <a:cs typeface="Arial MT"/>
              </a:rPr>
              <a:t> </a:t>
            </a:r>
            <a:r>
              <a:rPr sz="3600" b="0" spc="-5" dirty="0">
                <a:solidFill>
                  <a:srgbClr val="000000"/>
                </a:solidFill>
                <a:latin typeface="Arial MT"/>
                <a:cs typeface="Arial MT"/>
              </a:rPr>
              <a:t>attibuti</a:t>
            </a:r>
            <a:r>
              <a:rPr sz="3600" b="0" spc="-15" dirty="0">
                <a:solidFill>
                  <a:srgbClr val="000000"/>
                </a:solidFill>
                <a:latin typeface="Arial MT"/>
                <a:cs typeface="Arial MT"/>
              </a:rPr>
              <a:t> </a:t>
            </a:r>
            <a:r>
              <a:rPr sz="3600" b="0" dirty="0">
                <a:solidFill>
                  <a:srgbClr val="000000"/>
                </a:solidFill>
                <a:latin typeface="Arial MT"/>
                <a:cs typeface="Arial MT"/>
              </a:rPr>
              <a:t>in</a:t>
            </a:r>
            <a:r>
              <a:rPr sz="3600" b="0" spc="-25" dirty="0">
                <a:solidFill>
                  <a:srgbClr val="000000"/>
                </a:solidFill>
                <a:latin typeface="Arial MT"/>
                <a:cs typeface="Arial MT"/>
              </a:rPr>
              <a:t> </a:t>
            </a:r>
            <a:r>
              <a:rPr sz="3600" b="0" dirty="0">
                <a:solidFill>
                  <a:srgbClr val="000000"/>
                </a:solidFill>
                <a:latin typeface="Arial MT"/>
                <a:cs typeface="Arial MT"/>
              </a:rPr>
              <a:t>IT</a:t>
            </a:r>
            <a:r>
              <a:rPr sz="3600" b="0" spc="-85" dirty="0">
                <a:solidFill>
                  <a:srgbClr val="000000"/>
                </a:solidFill>
                <a:latin typeface="Arial MT"/>
                <a:cs typeface="Arial MT"/>
              </a:rPr>
              <a:t> </a:t>
            </a:r>
            <a:r>
              <a:rPr sz="3600" b="0" spc="-25" dirty="0">
                <a:solidFill>
                  <a:srgbClr val="000000"/>
                </a:solidFill>
                <a:latin typeface="Arial MT"/>
                <a:cs typeface="Arial MT"/>
              </a:rPr>
              <a:t>Wallet</a:t>
            </a:r>
            <a:r>
              <a:rPr sz="3600" b="0" spc="-20" dirty="0">
                <a:solidFill>
                  <a:srgbClr val="000000"/>
                </a:solidFill>
                <a:latin typeface="Arial MT"/>
                <a:cs typeface="Arial MT"/>
              </a:rPr>
              <a:t> </a:t>
            </a:r>
            <a:r>
              <a:rPr sz="3600" spc="-5" dirty="0">
                <a:solidFill>
                  <a:srgbClr val="000000"/>
                </a:solidFill>
                <a:latin typeface="Arial"/>
                <a:cs typeface="Arial"/>
              </a:rPr>
              <a:t>Primi </a:t>
            </a:r>
            <a:r>
              <a:rPr sz="3600" spc="-985" dirty="0">
                <a:solidFill>
                  <a:srgbClr val="000000"/>
                </a:solidFill>
                <a:latin typeface="Arial"/>
                <a:cs typeface="Arial"/>
              </a:rPr>
              <a:t> </a:t>
            </a:r>
            <a:r>
              <a:rPr sz="3600" spc="-5" dirty="0">
                <a:solidFill>
                  <a:srgbClr val="000000"/>
                </a:solidFill>
                <a:latin typeface="Arial"/>
                <a:cs typeface="Arial"/>
              </a:rPr>
              <a:t>USE</a:t>
            </a:r>
            <a:r>
              <a:rPr sz="3600" spc="-10" dirty="0">
                <a:solidFill>
                  <a:srgbClr val="000000"/>
                </a:solidFill>
                <a:latin typeface="Arial"/>
                <a:cs typeface="Arial"/>
              </a:rPr>
              <a:t> </a:t>
            </a:r>
            <a:r>
              <a:rPr sz="3600" spc="-5" dirty="0">
                <a:solidFill>
                  <a:srgbClr val="000000"/>
                </a:solidFill>
                <a:latin typeface="Arial"/>
                <a:cs typeface="Arial"/>
              </a:rPr>
              <a:t>CASE</a:t>
            </a:r>
            <a:endParaRPr sz="3600">
              <a:latin typeface="Arial"/>
              <a:cs typeface="Arial"/>
            </a:endParaRPr>
          </a:p>
        </p:txBody>
      </p:sp>
      <p:sp>
        <p:nvSpPr>
          <p:cNvPr id="16" name="object 16"/>
          <p:cNvSpPr/>
          <p:nvPr/>
        </p:nvSpPr>
        <p:spPr>
          <a:xfrm>
            <a:off x="0" y="716700"/>
            <a:ext cx="1010285" cy="0"/>
          </a:xfrm>
          <a:custGeom>
            <a:avLst/>
            <a:gdLst/>
            <a:ahLst/>
            <a:cxnLst/>
            <a:rect l="l" t="t" r="r" b="b"/>
            <a:pathLst>
              <a:path w="1010285">
                <a:moveTo>
                  <a:pt x="0" y="0"/>
                </a:moveTo>
                <a:lnTo>
                  <a:pt x="1010007" y="0"/>
                </a:lnTo>
              </a:path>
            </a:pathLst>
          </a:custGeom>
          <a:ln w="6350">
            <a:solidFill>
              <a:srgbClr val="AE1F24"/>
            </a:solidFill>
          </a:ln>
        </p:spPr>
        <p:txBody>
          <a:bodyPr wrap="square" lIns="0" tIns="0" rIns="0" bIns="0" rtlCol="0"/>
          <a:lstStyle/>
          <a:p>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IT-</a:t>
            </a:r>
            <a:r>
              <a:rPr lang="it-IT" sz="4400" dirty="0" err="1"/>
              <a:t>Wallet</a:t>
            </a:r>
            <a:r>
              <a:rPr lang="it-IT" sz="4400" dirty="0"/>
              <a:t>: sistema di portafoglio </a:t>
            </a:r>
            <a:br>
              <a:rPr lang="it-IT" sz="4400" dirty="0"/>
            </a:br>
            <a:r>
              <a:rPr lang="it-IT" sz="4400" dirty="0"/>
              <a:t>digitale italiano</a:t>
            </a:r>
          </a:p>
          <a:p>
            <a:endParaRPr lang="it-IT" sz="4400" dirty="0"/>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Massimiliano D’Angelo</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9" y="4461178"/>
            <a:ext cx="5890326" cy="1330021"/>
          </a:xfrm>
        </p:spPr>
        <p:txBody>
          <a:bodyPr/>
          <a:lstStyle/>
          <a:p>
            <a:r>
              <a:rPr lang="it-IT" sz="3000" dirty="0"/>
              <a:t>Direttore Centrale Tecnologia, Informatica e Innovazione INPS</a:t>
            </a:r>
          </a:p>
        </p:txBody>
      </p:sp>
    </p:spTree>
    <p:extLst>
      <p:ext uri="{BB962C8B-B14F-4D97-AF65-F5344CB8AC3E}">
        <p14:creationId xmlns:p14="http://schemas.microsoft.com/office/powerpoint/2010/main" val="22234074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IT-</a:t>
            </a:r>
            <a:r>
              <a:rPr lang="it-IT" sz="4400" dirty="0" err="1"/>
              <a:t>Wallet</a:t>
            </a:r>
            <a:r>
              <a:rPr lang="it-IT" sz="4400" dirty="0"/>
              <a:t>: sistema di portafoglio </a:t>
            </a:r>
            <a:br>
              <a:rPr lang="it-IT" sz="4400" dirty="0"/>
            </a:br>
            <a:r>
              <a:rPr lang="it-IT" sz="4400" dirty="0"/>
              <a:t>digitale italiano</a:t>
            </a:r>
          </a:p>
          <a:p>
            <a:endParaRPr lang="it-IT" sz="4400" dirty="0"/>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Paolo Fiorenzani</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9" y="4461178"/>
            <a:ext cx="5890326" cy="1330021"/>
          </a:xfrm>
        </p:spPr>
        <p:txBody>
          <a:bodyPr/>
          <a:lstStyle/>
          <a:p>
            <a:r>
              <a:rPr lang="it-IT" sz="3000" dirty="0"/>
              <a:t>Dirigente Infocamere</a:t>
            </a:r>
          </a:p>
        </p:txBody>
      </p:sp>
    </p:spTree>
    <p:extLst>
      <p:ext uri="{BB962C8B-B14F-4D97-AF65-F5344CB8AC3E}">
        <p14:creationId xmlns:p14="http://schemas.microsoft.com/office/powerpoint/2010/main" val="125424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a:xfrm>
            <a:off x="362428" y="2190161"/>
            <a:ext cx="9904978" cy="740467"/>
          </a:xfrm>
        </p:spPr>
        <p:txBody>
          <a:bodyPr/>
          <a:lstStyle/>
          <a:p>
            <a:r>
              <a:rPr lang="it-IT" sz="4400" dirty="0">
                <a:solidFill>
                  <a:schemeClr val="bg1"/>
                </a:solidFill>
              </a:rPr>
              <a:t>Coffee Break</a:t>
            </a:r>
          </a:p>
          <a:p>
            <a:endParaRPr lang="it-IT" sz="6000" dirty="0"/>
          </a:p>
        </p:txBody>
      </p:sp>
    </p:spTree>
    <p:extLst>
      <p:ext uri="{BB962C8B-B14F-4D97-AF65-F5344CB8AC3E}">
        <p14:creationId xmlns:p14="http://schemas.microsoft.com/office/powerpoint/2010/main" val="4246943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a:xfrm>
            <a:off x="362428" y="2190161"/>
            <a:ext cx="9904978" cy="740467"/>
          </a:xfrm>
        </p:spPr>
        <p:txBody>
          <a:bodyPr/>
          <a:lstStyle/>
          <a:p>
            <a:r>
              <a:rPr lang="it-IT" sz="4400" dirty="0">
                <a:solidFill>
                  <a:schemeClr val="bg1"/>
                </a:solidFill>
              </a:rPr>
              <a:t>e-</a:t>
            </a:r>
            <a:r>
              <a:rPr lang="it-IT" sz="4400" dirty="0" err="1">
                <a:solidFill>
                  <a:schemeClr val="bg1"/>
                </a:solidFill>
              </a:rPr>
              <a:t>Archiving</a:t>
            </a:r>
            <a:r>
              <a:rPr lang="it-IT" sz="4400" dirty="0">
                <a:solidFill>
                  <a:schemeClr val="bg1"/>
                </a:solidFill>
              </a:rPr>
              <a:t>: servizio europeo </a:t>
            </a:r>
            <a:br>
              <a:rPr lang="it-IT" sz="4400" dirty="0">
                <a:solidFill>
                  <a:schemeClr val="bg1"/>
                </a:solidFill>
              </a:rPr>
            </a:br>
            <a:r>
              <a:rPr lang="it-IT" sz="4400" dirty="0">
                <a:solidFill>
                  <a:schemeClr val="bg1"/>
                </a:solidFill>
              </a:rPr>
              <a:t>di archiviazione elettronica</a:t>
            </a:r>
          </a:p>
          <a:p>
            <a:endParaRPr lang="it-IT" sz="6000" dirty="0"/>
          </a:p>
        </p:txBody>
      </p:sp>
    </p:spTree>
    <p:extLst>
      <p:ext uri="{BB962C8B-B14F-4D97-AF65-F5344CB8AC3E}">
        <p14:creationId xmlns:p14="http://schemas.microsoft.com/office/powerpoint/2010/main" val="2153740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e-</a:t>
            </a:r>
            <a:r>
              <a:rPr lang="it-IT" sz="4400" dirty="0" err="1"/>
              <a:t>Archiving</a:t>
            </a:r>
            <a:r>
              <a:rPr lang="it-IT" sz="4400" dirty="0"/>
              <a:t>: servizio europeo </a:t>
            </a:r>
            <a:br>
              <a:rPr lang="it-IT" sz="4400" dirty="0"/>
            </a:br>
            <a:r>
              <a:rPr lang="it-IT" sz="4400" dirty="0"/>
              <a:t>di archiviazione elettronica</a:t>
            </a:r>
          </a:p>
          <a:p>
            <a:endParaRPr lang="it-IT" sz="4400" dirty="0"/>
          </a:p>
          <a:p>
            <a:endParaRPr lang="it-IT" sz="4400" dirty="0"/>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Sabrina Mingarelli</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8" y="4461178"/>
            <a:ext cx="7100817" cy="1330021"/>
          </a:xfrm>
        </p:spPr>
        <p:txBody>
          <a:bodyPr/>
          <a:lstStyle/>
          <a:p>
            <a:r>
              <a:rPr lang="it-IT" sz="2400" dirty="0"/>
              <a:t>Dirigente del Servizio II Patrimonio archivistico della Direzione generale Archivi e Direttrice dell’Istituto centrale per gli Archivi</a:t>
            </a:r>
          </a:p>
        </p:txBody>
      </p:sp>
    </p:spTree>
    <p:extLst>
      <p:ext uri="{BB962C8B-B14F-4D97-AF65-F5344CB8AC3E}">
        <p14:creationId xmlns:p14="http://schemas.microsoft.com/office/powerpoint/2010/main" val="15970205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3503712" y="116631"/>
            <a:ext cx="8499105" cy="1584177"/>
          </a:xfrm>
          <a:prstGeom prst="rect">
            <a:avLst/>
          </a:prstGeom>
        </p:spPr>
        <p:txBody>
          <a:bodyPr/>
          <a:lstStyle/>
          <a:p>
            <a:pPr algn="r"/>
            <a:r>
              <a:rPr lang="it-IT" dirty="0"/>
              <a:t>										</a:t>
            </a:r>
            <a:r>
              <a:rPr lang="it-IT" sz="2400" i="1" dirty="0"/>
              <a:t>Roma, 16 aprile 2024</a:t>
            </a:r>
            <a:br>
              <a:rPr lang="it-IT" sz="2400" i="1" dirty="0"/>
            </a:br>
            <a:r>
              <a:rPr lang="it-IT" sz="1800" i="1" dirty="0"/>
              <a:t>IL PAESE NEL CONTESTO DEL DECENNIO DIGITALE EUROPEO 2030</a:t>
            </a:r>
            <a:br>
              <a:rPr lang="it-IT" sz="1800" i="1" dirty="0"/>
            </a:br>
            <a:r>
              <a:rPr lang="it-IT" sz="1800" i="1" dirty="0"/>
              <a:t>IMPLICAZIONI DEL REGOLAMENTO SULL’IDENTITÀ DIGITALE EUROPEA: SFIDE E OPPORTUNITÀ</a:t>
            </a:r>
            <a:br>
              <a:rPr lang="it-IT" sz="2000" dirty="0"/>
            </a:br>
            <a:br>
              <a:rPr lang="it-IT" sz="2000" dirty="0"/>
            </a:br>
            <a:r>
              <a:rPr lang="it-IT" sz="2800" b="1" dirty="0"/>
              <a:t>La conservazione dei documenti informatici delle pubbliche amministrazioni tra norme e soluzioni</a:t>
            </a:r>
          </a:p>
        </p:txBody>
      </p:sp>
      <p:sp>
        <p:nvSpPr>
          <p:cNvPr id="5" name="Sottotitolo 4"/>
          <p:cNvSpPr>
            <a:spLocks noGrp="1"/>
          </p:cNvSpPr>
          <p:nvPr>
            <p:ph type="subTitle" idx="4294967295"/>
          </p:nvPr>
        </p:nvSpPr>
        <p:spPr>
          <a:xfrm>
            <a:off x="0" y="3840163"/>
            <a:ext cx="5705475" cy="1262062"/>
          </a:xfrm>
          <a:prstGeom prst="rect">
            <a:avLst/>
          </a:prstGeom>
        </p:spPr>
        <p:txBody>
          <a:bodyPr/>
          <a:lstStyle/>
          <a:p>
            <a:r>
              <a:rPr lang="it-IT" b="1" dirty="0"/>
              <a:t>Sabrina Mingarelli</a:t>
            </a:r>
          </a:p>
          <a:p>
            <a:r>
              <a:rPr lang="it-IT" dirty="0"/>
              <a:t>Servizio II - Direzione generale Archivi</a:t>
            </a:r>
          </a:p>
          <a:p>
            <a:r>
              <a:rPr lang="it-IT" dirty="0"/>
              <a:t>Istituto centrale per gli Archivi</a:t>
            </a:r>
          </a:p>
        </p:txBody>
      </p:sp>
      <p:pic>
        <p:nvPicPr>
          <p:cNvPr id="1030" name="Picture 6" descr="http://www.icar.beniculturali.it/fileadmin/risorse/photo/data-standards-cdisc-credit-bmc-blog_mod.jpg">
            <a:extLst>
              <a:ext uri="{FF2B5EF4-FFF2-40B4-BE49-F238E27FC236}">
                <a16:creationId xmlns:a16="http://schemas.microsoft.com/office/drawing/2014/main" id="{4523054B-8E51-439E-AF05-FAC12F993E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376" y="486578"/>
            <a:ext cx="2845087" cy="1896724"/>
          </a:xfrm>
          <a:prstGeom prst="rect">
            <a:avLst/>
          </a:prstGeom>
          <a:noFill/>
          <a:extLst>
            <a:ext uri="{909E8E84-426E-40DD-AFC4-6F175D3DCCD1}">
              <a14:hiddenFill xmlns:a14="http://schemas.microsoft.com/office/drawing/2010/main">
                <a:solidFill>
                  <a:srgbClr val="FFFFFF"/>
                </a:solidFill>
              </a14:hiddenFill>
            </a:ext>
          </a:extLst>
        </p:spPr>
      </p:pic>
      <p:pic>
        <p:nvPicPr>
          <p:cNvPr id="7" name="Immagine 6"/>
          <p:cNvPicPr>
            <a:picLocks noChangeAspect="1"/>
          </p:cNvPicPr>
          <p:nvPr/>
        </p:nvPicPr>
        <p:blipFill>
          <a:blip r:embed="rId4"/>
          <a:stretch>
            <a:fillRect/>
          </a:stretch>
        </p:blipFill>
        <p:spPr>
          <a:xfrm>
            <a:off x="5732828" y="4471194"/>
            <a:ext cx="3529056" cy="2345596"/>
          </a:xfrm>
          <a:prstGeom prst="rect">
            <a:avLst/>
          </a:prstGeom>
        </p:spPr>
      </p:pic>
      <p:pic>
        <p:nvPicPr>
          <p:cNvPr id="2" name="Immagine 1"/>
          <p:cNvPicPr>
            <a:picLocks noChangeAspect="1"/>
          </p:cNvPicPr>
          <p:nvPr/>
        </p:nvPicPr>
        <p:blipFill>
          <a:blip r:embed="rId5"/>
          <a:stretch>
            <a:fillRect/>
          </a:stretch>
        </p:blipFill>
        <p:spPr>
          <a:xfrm>
            <a:off x="7017701" y="3458190"/>
            <a:ext cx="4200525" cy="1085850"/>
          </a:xfrm>
          <a:prstGeom prst="rect">
            <a:avLst/>
          </a:prstGeom>
        </p:spPr>
      </p:pic>
      <p:pic>
        <p:nvPicPr>
          <p:cNvPr id="6" name="Immagine 5"/>
          <p:cNvPicPr>
            <a:picLocks noChangeAspect="1"/>
          </p:cNvPicPr>
          <p:nvPr/>
        </p:nvPicPr>
        <p:blipFill>
          <a:blip r:embed="rId6"/>
          <a:stretch>
            <a:fillRect/>
          </a:stretch>
        </p:blipFill>
        <p:spPr>
          <a:xfrm>
            <a:off x="9145317" y="4512495"/>
            <a:ext cx="2857500" cy="1600200"/>
          </a:xfrm>
          <a:prstGeom prst="rect">
            <a:avLst/>
          </a:prstGeom>
        </p:spPr>
      </p:pic>
    </p:spTree>
    <p:extLst>
      <p:ext uri="{BB962C8B-B14F-4D97-AF65-F5344CB8AC3E}">
        <p14:creationId xmlns:p14="http://schemas.microsoft.com/office/powerpoint/2010/main" val="3039442908"/>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407369" y="836712"/>
            <a:ext cx="11784632" cy="648072"/>
          </a:xfrm>
          <a:prstGeom prst="rect">
            <a:avLst/>
          </a:prstGeom>
        </p:spPr>
        <p:txBody>
          <a:bodyPr/>
          <a:lstStyle/>
          <a:p>
            <a:r>
              <a:rPr lang="it-IT" dirty="0"/>
              <a:t>							</a:t>
            </a:r>
            <a:br>
              <a:rPr lang="it-IT" dirty="0"/>
            </a:br>
            <a:br>
              <a:rPr lang="it-IT" dirty="0"/>
            </a:br>
            <a:br>
              <a:rPr lang="it-IT" dirty="0"/>
            </a:br>
            <a:endParaRPr lang="it-IT" b="1" dirty="0"/>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6" name="Rettangolo 5"/>
          <p:cNvSpPr/>
          <p:nvPr/>
        </p:nvSpPr>
        <p:spPr>
          <a:xfrm>
            <a:off x="1055440" y="764704"/>
            <a:ext cx="10441160" cy="7694414"/>
          </a:xfrm>
          <a:prstGeom prst="rect">
            <a:avLst/>
          </a:prstGeom>
        </p:spPr>
        <p:txBody>
          <a:bodyPr wrap="square">
            <a:spAutoFit/>
          </a:bodyPr>
          <a:lstStyle/>
          <a:p>
            <a:pPr marL="0" marR="0" lvl="0" indent="0" algn="ctr"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Arial" charset="0"/>
                <a:ea typeface="+mn-ea"/>
                <a:cs typeface="Arial" charset="0"/>
              </a:rPr>
              <a:t>Decreto del Presidente della Repubblica 28 dicembre 2000, n. 445</a:t>
            </a:r>
            <a:br>
              <a:rPr kumimoji="0" lang="it-IT" sz="2400" b="0" i="0" u="none" strike="noStrike" kern="1200" cap="none" spc="0" normalizeH="0" baseline="0" noProof="0" dirty="0">
                <a:ln>
                  <a:noFill/>
                </a:ln>
                <a:solidFill>
                  <a:srgbClr val="000000"/>
                </a:solidFill>
                <a:effectLst/>
                <a:uLnTx/>
                <a:uFillTx/>
                <a:latin typeface="Arial" charset="0"/>
                <a:ea typeface="+mn-ea"/>
                <a:cs typeface="Arial" charset="0"/>
              </a:rPr>
            </a:br>
            <a:r>
              <a:rPr kumimoji="0" lang="it-IT" sz="2400" b="0" i="0" u="none" strike="noStrike" kern="1200" cap="none" spc="0" normalizeH="0" baseline="0" noProof="0" dirty="0">
                <a:ln>
                  <a:noFill/>
                </a:ln>
                <a:solidFill>
                  <a:srgbClr val="000000"/>
                </a:solidFill>
                <a:effectLst/>
                <a:uLnTx/>
                <a:uFillTx/>
                <a:latin typeface="Arial" charset="0"/>
                <a:ea typeface="+mn-ea"/>
                <a:cs typeface="Arial" charset="0"/>
              </a:rPr>
              <a:t>Testo unico delle disposizioni legislative e regolamentari in materia di documentazione amministrativa</a:t>
            </a: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SEZIONE QUINTA - DISPOSIZIONI SUGLI ARCHIVI</a:t>
            </a:r>
            <a:endPar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Art. 67  Trasferimento dei documenti all’archivio di deposito</a:t>
            </a:r>
            <a:endPar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1. Almeno una volta ogni anno il responsabile del servizio per la gestione dei flussi documentali e degli archivi provvede a trasferire fascicoli e serie documentarie relativi a procedimenti conclusi in un apposito archivio di deposito costituito presso ciascuna amministrazione. </a:t>
            </a: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2. Il trasferimento deve essere attuato rispettando l’organizzazione che i fascicoli e le serie avevano nell’archivio corrente.</a:t>
            </a: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3. Il responsabile del servizio per la gestione dei flussi documentali e degli archivi deve formare e conservare un elenco dei fascicoli e delle serie trasferite nell’archivio di deposito. </a:t>
            </a: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12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79159975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407369" y="836712"/>
            <a:ext cx="11784632" cy="648072"/>
          </a:xfrm>
          <a:prstGeom prst="rect">
            <a:avLst/>
          </a:prstGeom>
        </p:spPr>
        <p:txBody>
          <a:bodyPr/>
          <a:lstStyle/>
          <a:p>
            <a:r>
              <a:rPr lang="it-IT" dirty="0"/>
              <a:t>							</a:t>
            </a:r>
            <a:br>
              <a:rPr lang="it-IT" dirty="0"/>
            </a:br>
            <a:br>
              <a:rPr lang="it-IT" dirty="0"/>
            </a:br>
            <a:br>
              <a:rPr lang="it-IT" dirty="0"/>
            </a:br>
            <a:endParaRPr lang="it-IT" b="1" dirty="0"/>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6" name="Rettangolo 5"/>
          <p:cNvSpPr/>
          <p:nvPr/>
        </p:nvSpPr>
        <p:spPr>
          <a:xfrm>
            <a:off x="263352" y="764705"/>
            <a:ext cx="11881320" cy="5355312"/>
          </a:xfrm>
          <a:prstGeom prst="rect">
            <a:avLst/>
          </a:prstGeom>
        </p:spPr>
        <p:txBody>
          <a:bodyPr wrap="square">
            <a:spAutoFit/>
          </a:bodyPr>
          <a:lstStyle/>
          <a:p>
            <a:pPr marL="0" marR="0" lvl="0" indent="0" algn="r" defTabSz="449263" rtl="0" eaLnBrk="0" fontAlgn="base" latinLnBrk="0" hangingPunct="0">
              <a:lnSpc>
                <a:spcPct val="100000"/>
              </a:lnSpc>
              <a:spcBef>
                <a:spcPct val="0"/>
              </a:spcBef>
              <a:spcAft>
                <a:spcPct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Arial" charset="0"/>
                <a:ea typeface="+mn-ea"/>
                <a:cs typeface="Arial" charset="0"/>
              </a:rPr>
              <a:t>Decreto del Presidente della Repubblica 28 dicembre 2000, n. 445</a:t>
            </a:r>
            <a:br>
              <a:rPr kumimoji="0" lang="it-IT" sz="2000" b="0" i="0" u="none" strike="noStrike" kern="1200" cap="none" spc="0" normalizeH="0" baseline="0" noProof="0" dirty="0">
                <a:ln>
                  <a:noFill/>
                </a:ln>
                <a:solidFill>
                  <a:srgbClr val="000000"/>
                </a:solidFill>
                <a:effectLst/>
                <a:uLnTx/>
                <a:uFillTx/>
                <a:latin typeface="Arial" charset="0"/>
                <a:ea typeface="+mn-ea"/>
                <a:cs typeface="Arial" charset="0"/>
              </a:rPr>
            </a:br>
            <a:endParaRPr kumimoji="0" lang="it-IT" sz="20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Art. 68  Disposizioni per la conservazione degli archivi</a:t>
            </a:r>
            <a:endParaRPr kumimoji="0" lang="it-IT"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1. Il servizio per la gestione dei flussi documentali e degli archivi elabora ed aggiorna </a:t>
            </a: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il piano di conservazione degli archivi</a:t>
            </a:r>
            <a:r>
              <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integrato con il sistema di classificazione, per la definizione dei criteri di organizzazione dell’archivio, di selezione periodica e di conservazione permanente dei documenti, nel rispetto delle vigenti disposizioni contenute in materia di tutela dei beni culturali e successive modificazioni ed integrazioni.</a:t>
            </a: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2. Dei documenti prelevati dagli archivi deve essere tenuta traccia del movimento effettuato e della richiesta di prelevamento.</a:t>
            </a: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3. Si applicano in ogni caso, per l’archiviazione e la custodia dei documenti contenenti dati personali, le </a:t>
            </a: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disposizioni di legge sulla tutela della riservatezza dei dati personali</a:t>
            </a: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289527980"/>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407369" y="836712"/>
            <a:ext cx="11784632" cy="648072"/>
          </a:xfrm>
          <a:prstGeom prst="rect">
            <a:avLst/>
          </a:prstGeom>
        </p:spPr>
        <p:txBody>
          <a:bodyPr/>
          <a:lstStyle/>
          <a:p>
            <a:r>
              <a:rPr lang="it-IT" dirty="0"/>
              <a:t>							</a:t>
            </a:r>
            <a:br>
              <a:rPr lang="it-IT" dirty="0"/>
            </a:br>
            <a:br>
              <a:rPr lang="it-IT" dirty="0"/>
            </a:br>
            <a:br>
              <a:rPr lang="it-IT" dirty="0"/>
            </a:br>
            <a:endParaRPr lang="it-IT" b="1" dirty="0"/>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6" name="Rettangolo 5"/>
          <p:cNvSpPr/>
          <p:nvPr/>
        </p:nvSpPr>
        <p:spPr>
          <a:xfrm>
            <a:off x="119336" y="980728"/>
            <a:ext cx="11593288" cy="3600986"/>
          </a:xfrm>
          <a:prstGeom prst="rect">
            <a:avLst/>
          </a:prstGeom>
        </p:spPr>
        <p:txBody>
          <a:bodyPr wrap="square">
            <a:spAutoFit/>
          </a:bodyPr>
          <a:lstStyle/>
          <a:p>
            <a:pPr marL="0" marR="0" lvl="0" indent="0" algn="r" defTabSz="449263" rtl="0" eaLnBrk="0" fontAlgn="base" latinLnBrk="0" hangingPunct="0">
              <a:lnSpc>
                <a:spcPct val="100000"/>
              </a:lnSpc>
              <a:spcBef>
                <a:spcPct val="0"/>
              </a:spcBef>
              <a:spcAft>
                <a:spcPct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Arial"/>
                <a:ea typeface="+mn-ea"/>
                <a:cs typeface="Arial" charset="0"/>
              </a:rPr>
              <a:t>Decreto del Presidente della Repubblica 28 dicembre 2000, n. 445</a:t>
            </a:r>
            <a:br>
              <a:rPr kumimoji="0" lang="it-IT" sz="2000" b="0" i="0" u="none" strike="noStrike" kern="1200" cap="none" spc="0" normalizeH="0" baseline="0" noProof="0" dirty="0">
                <a:ln>
                  <a:noFill/>
                </a:ln>
                <a:solidFill>
                  <a:srgbClr val="000000"/>
                </a:solidFill>
                <a:effectLst/>
                <a:uLnTx/>
                <a:uFillTx/>
                <a:latin typeface="Arial"/>
                <a:ea typeface="+mn-ea"/>
                <a:cs typeface="Arial" charset="0"/>
              </a:rPr>
            </a:br>
            <a:endParaRPr kumimoji="0" lang="it-IT" sz="2000" b="0" i="0" u="none" strike="noStrike" kern="1200" cap="none" spc="0" normalizeH="0" baseline="0" noProof="0" dirty="0">
              <a:ln>
                <a:noFill/>
              </a:ln>
              <a:solidFill>
                <a:srgbClr val="000000"/>
              </a:solidFill>
              <a:effectLst/>
              <a:uLnTx/>
              <a:uFillTx/>
              <a:latin typeface="Arial"/>
              <a:ea typeface="+mn-ea"/>
              <a:cs typeface="Arial" charset="0"/>
            </a:endParaRP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solidFill>
                <a:srgbClr val="000000"/>
              </a:solidFill>
              <a:effectLst/>
              <a:uLnTx/>
              <a:uFillTx/>
              <a:latin typeface="Arial"/>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Art. 69 Archivi storici</a:t>
            </a:r>
            <a:endPar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1. I documenti selezionati per la conservazione permanente sono trasferiti </a:t>
            </a: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contestualmente agli strumenti che ne garantiscono l’accesso</a:t>
            </a:r>
            <a:r>
              <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t>
            </a: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negli Archivi di Stato competenti per territorio o nella separata sezione di archivio</a:t>
            </a:r>
            <a:r>
              <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secondo quanto previsto dalle vigenti disposizioni in materia di </a:t>
            </a: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tutela dei beni culturali</a:t>
            </a:r>
            <a:r>
              <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t>
            </a: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008129950"/>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idx="11"/>
          </p:nvPr>
        </p:nvSpPr>
        <p:spPr>
          <a:xfrm>
            <a:off x="407368" y="332656"/>
            <a:ext cx="11377264" cy="5760639"/>
          </a:xfrm>
        </p:spPr>
        <p:txBody>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altLang="it-IT" sz="1200" b="0" i="0" u="none" strike="noStrike" kern="1200" cap="none" spc="0" normalizeH="0" baseline="0" noProof="0" dirty="0">
                <a:ln>
                  <a:noFill/>
                </a:ln>
                <a:solidFill>
                  <a:srgbClr val="FFFFFF"/>
                </a:solidFill>
                <a:effectLst/>
                <a:uLnTx/>
                <a:uFillTx/>
                <a:latin typeface="Arial" charset="0"/>
                <a:ea typeface="+mn-ea"/>
                <a:cs typeface="Arial" charset="0"/>
              </a:rPr>
              <a:t>Art. 22 </a:t>
            </a:r>
          </a:p>
          <a:p>
            <a:pPr marL="0" marR="0" lvl="0" indent="0" algn="ctr" defTabSz="449263" rtl="0" eaLnBrk="0" fontAlgn="base" latinLnBrk="0" hangingPunct="0">
              <a:lnSpc>
                <a:spcPct val="100000"/>
              </a:lnSpc>
              <a:spcBef>
                <a:spcPct val="0"/>
              </a:spcBef>
              <a:spcAft>
                <a:spcPct val="0"/>
              </a:spcAft>
              <a:buClrTx/>
              <a:buSzTx/>
              <a:buFontTx/>
              <a:buNone/>
              <a:tabLst/>
              <a:defRPr/>
            </a:pPr>
            <a:r>
              <a:rPr kumimoji="0" lang="it-IT" altLang="it-IT" sz="12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rPr>
              <a:t>     </a:t>
            </a:r>
            <a:r>
              <a:rPr kumimoji="0" lang="it-IT" sz="2400" b="1" i="0" u="none" strike="noStrike" kern="1200" cap="none" spc="0" normalizeH="0" baseline="0" noProof="0" dirty="0">
                <a:ln>
                  <a:noFill/>
                </a:ln>
                <a:solidFill>
                  <a:prstClr val="black"/>
                </a:solidFill>
                <a:effectLst/>
                <a:uLnTx/>
                <a:uFillTx/>
                <a:latin typeface="Calibri"/>
                <a:ea typeface="+mn-ea"/>
                <a:cs typeface="Arial" charset="0"/>
              </a:rPr>
              <a:t>Codice dell’amministrazione digitale</a:t>
            </a:r>
            <a:br>
              <a:rPr kumimoji="0" lang="it-IT" sz="2400" b="1" i="0" u="none" strike="noStrike" kern="1200" cap="none" spc="0" normalizeH="0" baseline="0" noProof="0" dirty="0">
                <a:ln>
                  <a:noFill/>
                </a:ln>
                <a:solidFill>
                  <a:prstClr val="black"/>
                </a:solidFill>
                <a:effectLst/>
                <a:uLnTx/>
                <a:uFillTx/>
                <a:latin typeface="Calibri"/>
                <a:ea typeface="+mn-ea"/>
                <a:cs typeface="Arial" charset="0"/>
              </a:rPr>
            </a:br>
            <a:r>
              <a:rPr kumimoji="0" lang="es-ES_tradnl" sz="2400" b="1" i="0" u="none" strike="noStrike" kern="1200" cap="none" spc="0" normalizeH="0" baseline="0" noProof="0" dirty="0">
                <a:ln>
                  <a:noFill/>
                </a:ln>
                <a:solidFill>
                  <a:prstClr val="black"/>
                </a:solidFill>
                <a:effectLst/>
                <a:uLnTx/>
                <a:uFillTx/>
                <a:latin typeface="Calibri"/>
                <a:ea typeface="+mn-ea"/>
                <a:cs typeface="Arial" charset="0"/>
              </a:rPr>
              <a:t>Decreto Legislativo 7 marzo 2005, n. 82</a:t>
            </a: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altLang="it-IT" sz="16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rPr>
              <a:t>						</a:t>
            </a:r>
            <a:r>
              <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Art. 43. Conservazione ed esibizione dei documenti.</a:t>
            </a:r>
            <a:b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1. Gli obblighi di conservazione e di esibizione di documenti si intendono soddisfatti a tutti gli effetti di legge a mezzo di documenti informatici, se le relative procedure sono effettuate in modo tale da garantire la conformità ai documenti originali e sono conformi alle Linee guida.</a:t>
            </a:r>
            <a:endParaRPr kumimoji="0" lang="it-IT"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t>
            </a: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2. Restano validi i documenti degli archivi, le scritture contabili, la corrispondenza ed ogni atto, dato o documento già conservati mediante riproduzione su supporto fotografico, su supporto ottico o con altro processo idoneo a garantire la conformità dei documenti agli originali ai sensi della disciplina vigente al momento dell'invio dei singoli documenti nel sistema di conservazione.</a:t>
            </a:r>
            <a:b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3. </a:t>
            </a:r>
            <a:r>
              <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I documenti informatici, di cui è prescritta la conservazione per legge o regolamento, </a:t>
            </a: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possono essere archiviati per le esigenze correnti anche con modalità cartacee e </a:t>
            </a:r>
            <a:r>
              <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sono conservati in modo permanente con modalità digitali, nel rispetto delle Linee guida</a:t>
            </a: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t>
            </a:r>
            <a:b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4. </a:t>
            </a:r>
            <a:r>
              <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Sono fatti salvi i poteri di controllo del Ministero per i beni e le attività culturali sugli archivi delle pubbliche amministrazioni e sugli archivi privati dichiarati di notevole interesse storico ai sensi delle disposizioni del </a:t>
            </a: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hlinkClick r:id="rId2"/>
              </a:rPr>
              <a:t>decreto legislativo 22 gennaio 2004, n. 42</a:t>
            </a: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t>
            </a:r>
            <a:b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endPar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altLang="it-IT" sz="14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endParaRPr>
          </a:p>
        </p:txBody>
      </p:sp>
    </p:spTree>
    <p:extLst>
      <p:ext uri="{BB962C8B-B14F-4D97-AF65-F5344CB8AC3E}">
        <p14:creationId xmlns:p14="http://schemas.microsoft.com/office/powerpoint/2010/main" val="4578171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118598" y="1268760"/>
            <a:ext cx="12072665" cy="4176464"/>
          </a:xfrm>
          <a:prstGeom prst="rect">
            <a:avLst/>
          </a:prstGeom>
        </p:spPr>
        <p:txBody>
          <a:bodyPr/>
          <a:lstStyle/>
          <a:p>
            <a:pPr marL="0" indent="0" algn="l">
              <a:buNone/>
            </a:pPr>
            <a:r>
              <a:rPr lang="it-IT" dirty="0"/>
              <a:t>											</a:t>
            </a:r>
            <a:r>
              <a:rPr lang="it-IT" sz="2000" b="1" dirty="0"/>
              <a:t>Art. 10 Beni culturali </a:t>
            </a:r>
            <a:r>
              <a:rPr lang="it-IT" sz="2000" b="1" dirty="0">
                <a:latin typeface="Calibri" panose="020F0502020204030204" pitchFamily="34" charset="0"/>
                <a:ea typeface="+mn-ea"/>
                <a:cs typeface="Arial" charset="0"/>
              </a:rPr>
              <a:t> </a:t>
            </a:r>
            <a:r>
              <a:rPr lang="it-IT" sz="2400" b="1" dirty="0">
                <a:latin typeface="Calibri" panose="020F0502020204030204" pitchFamily="34" charset="0"/>
                <a:ea typeface="+mn-ea"/>
                <a:cs typeface="Arial" charset="0"/>
              </a:rPr>
              <a:t>	</a:t>
            </a:r>
            <a:br>
              <a:rPr lang="it-IT" sz="2400" b="1" dirty="0">
                <a:latin typeface="Calibri" panose="020F0502020204030204" pitchFamily="34" charset="0"/>
                <a:ea typeface="+mn-ea"/>
                <a:cs typeface="Arial" charset="0"/>
              </a:rPr>
            </a:br>
            <a:r>
              <a:rPr lang="it-IT" sz="1600" dirty="0">
                <a:latin typeface="Century" panose="02040604050505020304" pitchFamily="18" charset="0"/>
              </a:rPr>
              <a:t>1</a:t>
            </a:r>
            <a:r>
              <a:rPr lang="it-IT" sz="2000" dirty="0">
                <a:solidFill>
                  <a:schemeClr val="tx1"/>
                </a:solidFill>
                <a:latin typeface="Calibri" panose="020F0502020204030204" pitchFamily="34" charset="0"/>
                <a:ea typeface="+mn-ea"/>
                <a:cs typeface="Arial" charset="0"/>
              </a:rPr>
              <a:t>. Sono beni culturali le cose immobili e mobili appartenenti  allo Stato, alle regioni, agli altri enti pubblici  territoriali,  nonché ad ogni altro ente  ed  istituto  pubblico  e  a  persone  giuridiche private senza fine di lucro , ivi  compresi  gli  enti  ecclesiastici civilmente riconosciuti, che presentano interesse artistico, storico, archeologico o etnoantropologico. </a:t>
            </a:r>
            <a:br>
              <a:rPr lang="it-IT" sz="2000" dirty="0">
                <a:solidFill>
                  <a:schemeClr val="tx1"/>
                </a:solidFill>
                <a:latin typeface="Calibri" panose="020F0502020204030204" pitchFamily="34" charset="0"/>
                <a:ea typeface="+mn-ea"/>
                <a:cs typeface="Arial" charset="0"/>
              </a:rPr>
            </a:br>
            <a:r>
              <a:rPr lang="it-IT" sz="2000" dirty="0">
                <a:solidFill>
                  <a:schemeClr val="tx1"/>
                </a:solidFill>
                <a:latin typeface="Calibri" panose="020F0502020204030204" pitchFamily="34" charset="0"/>
                <a:ea typeface="+mn-ea"/>
                <a:cs typeface="Arial" charset="0"/>
              </a:rPr>
              <a:t>  2. Sono inoltre beni culturali: </a:t>
            </a:r>
            <a:br>
              <a:rPr lang="it-IT" sz="2000" dirty="0">
                <a:solidFill>
                  <a:schemeClr val="tx1"/>
                </a:solidFill>
                <a:latin typeface="Calibri" panose="020F0502020204030204" pitchFamily="34" charset="0"/>
                <a:ea typeface="+mn-ea"/>
                <a:cs typeface="Arial" charset="0"/>
              </a:rPr>
            </a:br>
            <a:r>
              <a:rPr lang="it-IT" sz="2000" dirty="0">
                <a:solidFill>
                  <a:schemeClr val="tx1"/>
                </a:solidFill>
                <a:latin typeface="Calibri" panose="020F0502020204030204" pitchFamily="34" charset="0"/>
                <a:ea typeface="+mn-ea"/>
                <a:cs typeface="Arial" charset="0"/>
              </a:rPr>
              <a:t>    a) le raccolte di musei, pinacoteche,  gallerie  e  altri  luoghi espositivi  dello Stato, delle  regioni,  degli  altri  enti  pubblici territoriali, nonché di ogni altro ente ed istituto pubblico; </a:t>
            </a:r>
            <a:br>
              <a:rPr lang="it-IT" sz="2000" dirty="0">
                <a:solidFill>
                  <a:schemeClr val="tx1"/>
                </a:solidFill>
                <a:latin typeface="Calibri" panose="020F0502020204030204" pitchFamily="34" charset="0"/>
                <a:ea typeface="+mn-ea"/>
                <a:cs typeface="Arial" charset="0"/>
              </a:rPr>
            </a:br>
            <a:r>
              <a:rPr lang="it-IT" sz="2000" dirty="0">
                <a:solidFill>
                  <a:schemeClr val="tx1"/>
                </a:solidFill>
                <a:latin typeface="Calibri" panose="020F0502020204030204" pitchFamily="34" charset="0"/>
                <a:ea typeface="+mn-ea"/>
                <a:cs typeface="Arial" charset="0"/>
              </a:rPr>
              <a:t>    </a:t>
            </a:r>
            <a:r>
              <a:rPr lang="it-IT" sz="2000" b="1" dirty="0">
                <a:solidFill>
                  <a:schemeClr val="tx1"/>
                </a:solidFill>
                <a:latin typeface="Calibri" panose="020F0502020204030204" pitchFamily="34" charset="0"/>
                <a:ea typeface="+mn-ea"/>
                <a:cs typeface="Arial" charset="0"/>
              </a:rPr>
              <a:t>b) gli archivi e i singoli documenti dello Stato, delle  regioni, degli altri enti pubblici territoriali, nonché  di ogni altro ente ed istituto pubblico</a:t>
            </a:r>
            <a:r>
              <a:rPr lang="it-IT" sz="2000" dirty="0">
                <a:solidFill>
                  <a:schemeClr val="tx1"/>
                </a:solidFill>
                <a:latin typeface="Calibri" panose="020F0502020204030204" pitchFamily="34" charset="0"/>
                <a:ea typeface="+mn-ea"/>
                <a:cs typeface="Arial" charset="0"/>
              </a:rPr>
              <a:t>; </a:t>
            </a:r>
            <a:br>
              <a:rPr lang="it-IT" sz="2000" dirty="0">
                <a:solidFill>
                  <a:schemeClr val="tx1"/>
                </a:solidFill>
                <a:latin typeface="Calibri" panose="020F0502020204030204" pitchFamily="34" charset="0"/>
                <a:ea typeface="+mn-ea"/>
                <a:cs typeface="Arial" charset="0"/>
              </a:rPr>
            </a:br>
            <a:r>
              <a:rPr lang="it-IT" sz="2000" dirty="0">
                <a:solidFill>
                  <a:schemeClr val="tx1"/>
                </a:solidFill>
                <a:latin typeface="Calibri" panose="020F0502020204030204" pitchFamily="34" charset="0"/>
                <a:ea typeface="+mn-ea"/>
                <a:cs typeface="Arial" charset="0"/>
              </a:rPr>
              <a:t>    c) le raccolte librarie  delle  biblioteche  dello  Stato,  delle regioni, degli altri enti  pubblici  territoriali,  nonché'  di  ogni altro ente e istituto pubblico ,  ad  eccezione  delle  raccolte  che assolvono alle funzioni delle biblioteche indicate  all'articolo  47, comma 2, del decreto del Presidente della Repubblica 24 luglio  1977, n. 616 . </a:t>
            </a:r>
            <a:br>
              <a:rPr lang="it-IT" sz="2000" dirty="0">
                <a:solidFill>
                  <a:schemeClr val="tx1"/>
                </a:solidFill>
                <a:latin typeface="Calibri" panose="020F0502020204030204" pitchFamily="34" charset="0"/>
                <a:ea typeface="+mn-ea"/>
                <a:cs typeface="Arial" charset="0"/>
              </a:rPr>
            </a:br>
            <a:br>
              <a:rPr lang="it-IT" sz="2000" dirty="0">
                <a:solidFill>
                  <a:schemeClr val="tx1"/>
                </a:solidFill>
                <a:latin typeface="Calibri" panose="020F0502020204030204" pitchFamily="34" charset="0"/>
                <a:ea typeface="+mn-ea"/>
                <a:cs typeface="Arial" charset="0"/>
              </a:rPr>
            </a:br>
            <a:endParaRPr lang="it-IT" sz="2000" dirty="0">
              <a:solidFill>
                <a:schemeClr val="tx1"/>
              </a:solidFill>
              <a:latin typeface="Calibri" panose="020F0502020204030204" pitchFamily="34" charset="0"/>
              <a:ea typeface="+mn-ea"/>
              <a:cs typeface="Arial" charset="0"/>
            </a:endParaRPr>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5" name="Rettangolo 4"/>
          <p:cNvSpPr/>
          <p:nvPr/>
        </p:nvSpPr>
        <p:spPr>
          <a:xfrm>
            <a:off x="3359696" y="620688"/>
            <a:ext cx="5760640"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Decreto Legislativo  22 gennaio 2004, n. 42</a:t>
            </a:r>
            <a:b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t>
            </a: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61769615"/>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119336" y="1052736"/>
            <a:ext cx="12072665" cy="4896544"/>
          </a:xfrm>
          <a:prstGeom prst="rect">
            <a:avLst/>
          </a:prstGeom>
        </p:spPr>
        <p:txBody>
          <a:bodyPr/>
          <a:lstStyle/>
          <a:p>
            <a:pPr lvl="0" algn="l" defTabSz="914400" eaLnBrk="1" fontAlgn="auto" hangingPunct="1">
              <a:spcBef>
                <a:spcPts val="0"/>
              </a:spcBef>
              <a:spcAft>
                <a:spcPts val="0"/>
              </a:spcAft>
              <a:buClrTx/>
              <a:buSzTx/>
            </a:pPr>
            <a:br>
              <a:rPr lang="it-IT" sz="2000" dirty="0">
                <a:solidFill>
                  <a:schemeClr val="tx1"/>
                </a:solidFill>
                <a:latin typeface="Calibri" panose="020F0502020204030204" pitchFamily="34" charset="0"/>
                <a:ea typeface="+mn-ea"/>
                <a:cs typeface="Arial" charset="0"/>
              </a:rPr>
            </a:br>
            <a:r>
              <a:rPr lang="it-IT" sz="1800" dirty="0">
                <a:solidFill>
                  <a:prstClr val="black"/>
                </a:solidFill>
                <a:latin typeface="Calibri"/>
                <a:ea typeface="+mn-ea"/>
                <a:cs typeface="+mn-cs"/>
              </a:rPr>
              <a:t> </a:t>
            </a:r>
            <a:r>
              <a:rPr lang="it-IT" sz="1800" dirty="0">
                <a:solidFill>
                  <a:schemeClr val="tx1"/>
                </a:solidFill>
                <a:latin typeface="Calibri" panose="020F0502020204030204" pitchFamily="34" charset="0"/>
                <a:ea typeface="+mn-ea"/>
                <a:cs typeface="Arial" charset="0"/>
              </a:rPr>
              <a:t>3.  Sono  altresì  beni  culturali,  quando  sia  intervenuta   la dichiarazione prevista  all'articolo 13: </a:t>
            </a:r>
            <a:br>
              <a:rPr lang="it-IT" sz="1800" dirty="0">
                <a:solidFill>
                  <a:schemeClr val="tx1"/>
                </a:solidFill>
                <a:latin typeface="Calibri" panose="020F0502020204030204" pitchFamily="34" charset="0"/>
                <a:ea typeface="+mn-ea"/>
                <a:cs typeface="Arial" charset="0"/>
              </a:rPr>
            </a:br>
            <a:r>
              <a:rPr lang="it-IT" sz="1800" dirty="0">
                <a:solidFill>
                  <a:schemeClr val="tx1"/>
                </a:solidFill>
                <a:latin typeface="Calibri" panose="020F0502020204030204" pitchFamily="34" charset="0"/>
                <a:ea typeface="+mn-ea"/>
                <a:cs typeface="Arial" charset="0"/>
              </a:rPr>
              <a:t>    a) le cose immobili e mobili che presentano interesse  artistico, storico, archeologico o etnoantropologico particolarmente importante, appartenenti a soggetti diversi da quelli indicati al comma 1; </a:t>
            </a:r>
            <a:br>
              <a:rPr lang="it-IT" sz="1800" dirty="0">
                <a:solidFill>
                  <a:schemeClr val="tx1"/>
                </a:solidFill>
                <a:latin typeface="Calibri" panose="020F0502020204030204" pitchFamily="34" charset="0"/>
                <a:ea typeface="+mn-ea"/>
                <a:cs typeface="Arial" charset="0"/>
              </a:rPr>
            </a:br>
            <a:r>
              <a:rPr lang="it-IT" sz="1800" dirty="0">
                <a:solidFill>
                  <a:schemeClr val="tx1"/>
                </a:solidFill>
                <a:latin typeface="Calibri" panose="020F0502020204030204" pitchFamily="34" charset="0"/>
                <a:ea typeface="+mn-ea"/>
                <a:cs typeface="Arial" charset="0"/>
              </a:rPr>
              <a:t>    b) </a:t>
            </a:r>
            <a:r>
              <a:rPr lang="it-IT" sz="1800" b="1" dirty="0">
                <a:solidFill>
                  <a:schemeClr val="tx1"/>
                </a:solidFill>
                <a:latin typeface="Calibri" panose="020F0502020204030204" pitchFamily="34" charset="0"/>
                <a:ea typeface="+mn-ea"/>
                <a:cs typeface="Arial" charset="0"/>
              </a:rPr>
              <a:t>gli archivi e i singoli documenti, appartenenti a privati, che rivestono interesse storico particolarmente importante; </a:t>
            </a:r>
            <a:br>
              <a:rPr lang="it-IT" sz="1800" b="1" dirty="0">
                <a:solidFill>
                  <a:schemeClr val="tx1"/>
                </a:solidFill>
                <a:latin typeface="Calibri" panose="020F0502020204030204" pitchFamily="34" charset="0"/>
                <a:ea typeface="+mn-ea"/>
                <a:cs typeface="Arial" charset="0"/>
              </a:rPr>
            </a:br>
            <a:r>
              <a:rPr lang="it-IT" sz="1800" dirty="0">
                <a:solidFill>
                  <a:schemeClr val="tx1"/>
                </a:solidFill>
                <a:latin typeface="Calibri" panose="020F0502020204030204" pitchFamily="34" charset="0"/>
                <a:ea typeface="+mn-ea"/>
                <a:cs typeface="Arial" charset="0"/>
              </a:rPr>
              <a:t>    c) le raccolte librarie, appartenenti a privati,  di  eccezionale interesse culturale; </a:t>
            </a:r>
            <a:br>
              <a:rPr lang="it-IT" sz="1800" dirty="0">
                <a:solidFill>
                  <a:schemeClr val="tx1"/>
                </a:solidFill>
                <a:latin typeface="Calibri" panose="020F0502020204030204" pitchFamily="34" charset="0"/>
                <a:ea typeface="+mn-ea"/>
                <a:cs typeface="Arial" charset="0"/>
              </a:rPr>
            </a:br>
            <a:r>
              <a:rPr lang="it-IT" sz="1800" dirty="0">
                <a:solidFill>
                  <a:schemeClr val="tx1"/>
                </a:solidFill>
                <a:latin typeface="Calibri" panose="020F0502020204030204" pitchFamily="34" charset="0"/>
                <a:ea typeface="+mn-ea"/>
                <a:cs typeface="Arial" charset="0"/>
              </a:rPr>
              <a:t>    d) le cose  immobili  e  mobili,  a  chiunque  appartenenti,  che rivestono un interesse particolarmente importante a  causa  del  loro riferimento con la  storia  politica,  militare,  della  letteratura, dell'arte, della  scienza,  della  tecnica,  dell'industria  e  della cultura in genere, ovvero quali testimonianze dell'identità e  della storia delle istituzioni pubbliche, collettive o religiose. Se  le cose  rivestono  altresì  un  valore  testimoniale  o  esprimono  un collegamento  identitario  o   civico   di   significato   distintivo eccezionale,  il  provvedimento   di   cui   all'articolo   13   può comprendere, anche su istanza di uno o più comuni o  della  regione, la dichiarazione di monumento nazionale; </a:t>
            </a:r>
            <a:br>
              <a:rPr lang="it-IT" sz="1800" dirty="0">
                <a:solidFill>
                  <a:schemeClr val="tx1"/>
                </a:solidFill>
                <a:latin typeface="Calibri" panose="020F0502020204030204" pitchFamily="34" charset="0"/>
                <a:ea typeface="+mn-ea"/>
                <a:cs typeface="Arial" charset="0"/>
              </a:rPr>
            </a:br>
            <a:r>
              <a:rPr lang="it-IT" sz="1800" dirty="0">
                <a:solidFill>
                  <a:schemeClr val="tx1"/>
                </a:solidFill>
                <a:latin typeface="Calibri" panose="020F0502020204030204" pitchFamily="34" charset="0"/>
                <a:ea typeface="+mn-ea"/>
                <a:cs typeface="Arial" charset="0"/>
              </a:rPr>
              <a:t>    d-bis) le  cose,  a  chiunque  appartenenti,  che  presentano  un interesse  artistico,  storico,  archeologico   o   etnoantropologico eccezionale  per  l'integrità  e  la  completezza   del   patrimonio culturale della Nazione; </a:t>
            </a:r>
            <a:br>
              <a:rPr lang="it-IT" sz="1800" dirty="0">
                <a:solidFill>
                  <a:schemeClr val="tx1"/>
                </a:solidFill>
                <a:latin typeface="Calibri" panose="020F0502020204030204" pitchFamily="34" charset="0"/>
                <a:ea typeface="+mn-ea"/>
                <a:cs typeface="Arial" charset="0"/>
              </a:rPr>
            </a:br>
            <a:r>
              <a:rPr lang="it-IT" sz="1800" dirty="0">
                <a:solidFill>
                  <a:schemeClr val="tx1"/>
                </a:solidFill>
                <a:latin typeface="Calibri" panose="020F0502020204030204" pitchFamily="34" charset="0"/>
                <a:ea typeface="+mn-ea"/>
                <a:cs typeface="Arial" charset="0"/>
              </a:rPr>
              <a:t>    e) le collezioni o serie di oggetti, a chiunque appartenenti, che non siano ricomprese fra quelle  indicate  al  comma  2  e  che,  per tradizione, fama e particolari caratteristiche ambientali, ovvero per rilevanza   artistica,   storica,   archeologica,    numismatica    o etnoantropologica, rivestano come complesso un eccezionale interesse. </a:t>
            </a:r>
            <a:br>
              <a:rPr lang="it-IT" sz="1800" dirty="0">
                <a:solidFill>
                  <a:schemeClr val="tx1"/>
                </a:solidFill>
                <a:latin typeface="Calibri" panose="020F0502020204030204" pitchFamily="34" charset="0"/>
                <a:ea typeface="+mn-ea"/>
                <a:cs typeface="Arial" charset="0"/>
              </a:rPr>
            </a:br>
            <a:endParaRPr lang="it-IT" sz="1800" dirty="0">
              <a:solidFill>
                <a:schemeClr val="tx1"/>
              </a:solidFill>
              <a:latin typeface="Calibri" panose="020F0502020204030204" pitchFamily="34" charset="0"/>
              <a:ea typeface="+mn-ea"/>
              <a:cs typeface="Arial" charset="0"/>
            </a:endParaRPr>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5" name="Rettangolo 4"/>
          <p:cNvSpPr/>
          <p:nvPr/>
        </p:nvSpPr>
        <p:spPr>
          <a:xfrm>
            <a:off x="6105872" y="246849"/>
            <a:ext cx="6084245" cy="1107996"/>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Decreto Legislativo  22 gennaio 2004, n. 42</a:t>
            </a: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Art. 10 Beni culturali</a:t>
            </a:r>
            <a:b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t>
            </a: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440801355"/>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119336" y="1052736"/>
            <a:ext cx="12072665" cy="4896544"/>
          </a:xfrm>
          <a:prstGeom prst="rect">
            <a:avLst/>
          </a:prstGeom>
        </p:spPr>
        <p:txBody>
          <a:bodyPr/>
          <a:lstStyle/>
          <a:p>
            <a:pPr lvl="0" algn="l" defTabSz="914400" eaLnBrk="1" fontAlgn="auto" hangingPunct="1">
              <a:spcBef>
                <a:spcPts val="0"/>
              </a:spcBef>
              <a:spcAft>
                <a:spcPts val="0"/>
              </a:spcAft>
              <a:buClrTx/>
              <a:buSzTx/>
            </a:pPr>
            <a:br>
              <a:rPr lang="it-IT" sz="2000" dirty="0">
                <a:solidFill>
                  <a:schemeClr val="tx1"/>
                </a:solidFill>
                <a:latin typeface="Calibri" panose="020F0502020204030204" pitchFamily="34" charset="0"/>
                <a:ea typeface="+mn-ea"/>
                <a:cs typeface="Arial" charset="0"/>
              </a:rPr>
            </a:br>
            <a:r>
              <a:rPr lang="it-IT" sz="1800" dirty="0">
                <a:solidFill>
                  <a:prstClr val="black"/>
                </a:solidFill>
                <a:latin typeface="Calibri"/>
                <a:ea typeface="+mn-ea"/>
                <a:cs typeface="+mn-cs"/>
              </a:rPr>
              <a:t> </a:t>
            </a:r>
            <a:r>
              <a:rPr lang="it-IT" sz="1800" dirty="0">
                <a:solidFill>
                  <a:schemeClr val="tx1"/>
                </a:solidFill>
                <a:latin typeface="Calibri" panose="020F0502020204030204" pitchFamily="34" charset="0"/>
                <a:ea typeface="+mn-ea"/>
                <a:cs typeface="Arial" charset="0"/>
              </a:rPr>
              <a:t>3.  Sono  altresì  beni  culturali,  quando  sia  intervenuta   la dichiarazione prevista  all'articolo 13: </a:t>
            </a:r>
            <a:br>
              <a:rPr lang="it-IT" sz="1800" dirty="0">
                <a:solidFill>
                  <a:schemeClr val="tx1"/>
                </a:solidFill>
                <a:latin typeface="Calibri" panose="020F0502020204030204" pitchFamily="34" charset="0"/>
                <a:ea typeface="+mn-ea"/>
                <a:cs typeface="Arial" charset="0"/>
              </a:rPr>
            </a:br>
            <a:r>
              <a:rPr lang="it-IT" sz="1800" dirty="0">
                <a:solidFill>
                  <a:schemeClr val="tx1"/>
                </a:solidFill>
                <a:latin typeface="Calibri" panose="020F0502020204030204" pitchFamily="34" charset="0"/>
                <a:ea typeface="+mn-ea"/>
                <a:cs typeface="Arial" charset="0"/>
              </a:rPr>
              <a:t>    a) le cose immobili e mobili che presentano interesse  artistico, storico, archeologico o etnoantropologico particolarmente importante, appartenenti a soggetti diversi da quelli indicati al comma 1; </a:t>
            </a:r>
            <a:br>
              <a:rPr lang="it-IT" sz="1800" dirty="0">
                <a:solidFill>
                  <a:schemeClr val="tx1"/>
                </a:solidFill>
                <a:latin typeface="Calibri" panose="020F0502020204030204" pitchFamily="34" charset="0"/>
                <a:ea typeface="+mn-ea"/>
                <a:cs typeface="Arial" charset="0"/>
              </a:rPr>
            </a:br>
            <a:r>
              <a:rPr lang="it-IT" sz="1800" dirty="0">
                <a:solidFill>
                  <a:schemeClr val="tx1"/>
                </a:solidFill>
                <a:latin typeface="Calibri" panose="020F0502020204030204" pitchFamily="34" charset="0"/>
                <a:ea typeface="+mn-ea"/>
                <a:cs typeface="Arial" charset="0"/>
              </a:rPr>
              <a:t>    b) </a:t>
            </a:r>
            <a:r>
              <a:rPr lang="it-IT" sz="1800" b="1" dirty="0">
                <a:solidFill>
                  <a:schemeClr val="tx1"/>
                </a:solidFill>
                <a:latin typeface="Calibri" panose="020F0502020204030204" pitchFamily="34" charset="0"/>
                <a:ea typeface="+mn-ea"/>
                <a:cs typeface="Arial" charset="0"/>
              </a:rPr>
              <a:t>gli archivi e i singoli documenti, appartenenti a privati, che rivestono interesse storico particolarmente importante; </a:t>
            </a:r>
            <a:br>
              <a:rPr lang="it-IT" sz="1800" b="1" dirty="0">
                <a:solidFill>
                  <a:schemeClr val="tx1"/>
                </a:solidFill>
                <a:latin typeface="Calibri" panose="020F0502020204030204" pitchFamily="34" charset="0"/>
                <a:ea typeface="+mn-ea"/>
                <a:cs typeface="Arial" charset="0"/>
              </a:rPr>
            </a:br>
            <a:r>
              <a:rPr lang="it-IT" sz="1800" dirty="0">
                <a:solidFill>
                  <a:schemeClr val="tx1"/>
                </a:solidFill>
                <a:latin typeface="Calibri" panose="020F0502020204030204" pitchFamily="34" charset="0"/>
                <a:ea typeface="+mn-ea"/>
                <a:cs typeface="Arial" charset="0"/>
              </a:rPr>
              <a:t>    c) le raccolte librarie, appartenenti a privati,  di  eccezionale interesse culturale; </a:t>
            </a:r>
            <a:br>
              <a:rPr lang="it-IT" sz="1800" dirty="0">
                <a:solidFill>
                  <a:schemeClr val="tx1"/>
                </a:solidFill>
                <a:latin typeface="Calibri" panose="020F0502020204030204" pitchFamily="34" charset="0"/>
                <a:ea typeface="+mn-ea"/>
                <a:cs typeface="Arial" charset="0"/>
              </a:rPr>
            </a:br>
            <a:r>
              <a:rPr lang="it-IT" sz="1800" dirty="0">
                <a:solidFill>
                  <a:schemeClr val="tx1"/>
                </a:solidFill>
                <a:latin typeface="Calibri" panose="020F0502020204030204" pitchFamily="34" charset="0"/>
                <a:ea typeface="+mn-ea"/>
                <a:cs typeface="Arial" charset="0"/>
              </a:rPr>
              <a:t>    d) le cose  immobili  e  mobili,  a  chiunque  appartenenti,  che rivestono un interesse particolarmente importante a  causa  del  loro riferimento con la  storia  politica,  militare,  della  letteratura, dell'arte, della  scienza,  della  tecnica,  dell'industria  e  della cultura in genere, ovvero quali testimonianze dell'identità e  della storia delle istituzioni pubbliche, collettive o religiose. Se  le cose  rivestono  altresì  un  valore  testimoniale  o  esprimono  un collegamento  identitario  o   civico   di   significato   distintivo eccezionale,  il  provvedimento   di   cui   all'articolo   13   può comprendere, anche su istanza di uno o più comuni o  della  regione, la dichiarazione di monumento nazionale; </a:t>
            </a:r>
            <a:br>
              <a:rPr lang="it-IT" sz="1800" dirty="0">
                <a:solidFill>
                  <a:schemeClr val="tx1"/>
                </a:solidFill>
                <a:latin typeface="Calibri" panose="020F0502020204030204" pitchFamily="34" charset="0"/>
                <a:ea typeface="+mn-ea"/>
                <a:cs typeface="Arial" charset="0"/>
              </a:rPr>
            </a:br>
            <a:r>
              <a:rPr lang="it-IT" sz="1800" dirty="0">
                <a:solidFill>
                  <a:schemeClr val="tx1"/>
                </a:solidFill>
                <a:latin typeface="Calibri" panose="020F0502020204030204" pitchFamily="34" charset="0"/>
                <a:ea typeface="+mn-ea"/>
                <a:cs typeface="Arial" charset="0"/>
              </a:rPr>
              <a:t>    d-bis) le  cose,  a  chiunque  appartenenti,  che  presentano  un interesse  artistico,  storico,  archeologico   o   etnoantropologico eccezionale  per  l'integrità  e  la  completezza   del   patrimonio culturale della Nazione; </a:t>
            </a:r>
            <a:br>
              <a:rPr lang="it-IT" sz="1800" dirty="0">
                <a:solidFill>
                  <a:schemeClr val="tx1"/>
                </a:solidFill>
                <a:latin typeface="Calibri" panose="020F0502020204030204" pitchFamily="34" charset="0"/>
                <a:ea typeface="+mn-ea"/>
                <a:cs typeface="Arial" charset="0"/>
              </a:rPr>
            </a:br>
            <a:r>
              <a:rPr lang="it-IT" sz="1800" dirty="0">
                <a:solidFill>
                  <a:schemeClr val="tx1"/>
                </a:solidFill>
                <a:latin typeface="Calibri" panose="020F0502020204030204" pitchFamily="34" charset="0"/>
                <a:ea typeface="+mn-ea"/>
                <a:cs typeface="Arial" charset="0"/>
              </a:rPr>
              <a:t>    e) le collezioni o serie di oggetti, a chiunque appartenenti, che non siano ricomprese fra quelle  indicate  al  comma  2  e  che,  per tradizione, fama e particolari caratteristiche ambientali, ovvero per rilevanza   artistica,   storica,   archeologica,    numismatica    o etnoantropologica, rivestano come complesso un eccezionale interesse. </a:t>
            </a:r>
            <a:br>
              <a:rPr lang="it-IT" sz="1800" dirty="0">
                <a:solidFill>
                  <a:schemeClr val="tx1"/>
                </a:solidFill>
                <a:latin typeface="Calibri" panose="020F0502020204030204" pitchFamily="34" charset="0"/>
                <a:ea typeface="+mn-ea"/>
                <a:cs typeface="Arial" charset="0"/>
              </a:rPr>
            </a:br>
            <a:endParaRPr lang="it-IT" sz="1800" dirty="0">
              <a:solidFill>
                <a:schemeClr val="tx1"/>
              </a:solidFill>
              <a:latin typeface="Calibri" panose="020F0502020204030204" pitchFamily="34" charset="0"/>
              <a:ea typeface="+mn-ea"/>
              <a:cs typeface="Arial" charset="0"/>
            </a:endParaRPr>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5" name="Rettangolo 4"/>
          <p:cNvSpPr/>
          <p:nvPr/>
        </p:nvSpPr>
        <p:spPr>
          <a:xfrm>
            <a:off x="6105872" y="246849"/>
            <a:ext cx="6084245" cy="1107996"/>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Decreto Legislativo  22 gennaio 2004, n. 42</a:t>
            </a: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Art. 10 Beni culturali</a:t>
            </a:r>
            <a:b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t>
            </a: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91577281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119336" y="1447178"/>
            <a:ext cx="12072665" cy="4502102"/>
          </a:xfrm>
          <a:prstGeom prst="rect">
            <a:avLst/>
          </a:prstGeom>
        </p:spPr>
        <p:txBody>
          <a:bodyPr/>
          <a:lstStyle/>
          <a:p>
            <a:pPr lvl="0" algn="l" defTabSz="914400" eaLnBrk="1" hangingPunct="1">
              <a:lnSpc>
                <a:spcPct val="90000"/>
              </a:lnSpc>
              <a:spcBef>
                <a:spcPts val="1000"/>
              </a:spcBef>
              <a:buClrTx/>
              <a:buSzTx/>
            </a:pPr>
            <a:r>
              <a:rPr lang="it-IT" dirty="0"/>
              <a:t>						</a:t>
            </a:r>
            <a:br>
              <a:rPr lang="it-IT" dirty="0"/>
            </a:br>
            <a:r>
              <a:rPr lang="it-IT" sz="1800" b="1" dirty="0">
                <a:latin typeface="Calibri" panose="020F0502020204030204" pitchFamily="34" charset="0"/>
                <a:ea typeface="+mn-ea"/>
                <a:cs typeface="Arial" charset="0"/>
              </a:rPr>
              <a:t> </a:t>
            </a:r>
            <a:r>
              <a:rPr lang="it-IT" sz="1800" b="1" dirty="0">
                <a:ea typeface="+mn-ea"/>
                <a:cs typeface="Arial" charset="0"/>
              </a:rPr>
              <a:t>Art. 41 Obblighi di versamento agli Archivi di Stato dei documenti conservati dalle amministrazioni statali</a:t>
            </a:r>
            <a:br>
              <a:rPr lang="it-IT" sz="1800" b="1" dirty="0">
                <a:solidFill>
                  <a:prstClr val="black"/>
                </a:solidFill>
                <a:ea typeface="+mj-ea"/>
              </a:rPr>
            </a:br>
            <a:br>
              <a:rPr lang="it-IT" sz="1800" b="1" dirty="0">
                <a:solidFill>
                  <a:prstClr val="black"/>
                </a:solidFill>
                <a:ea typeface="+mj-ea"/>
              </a:rPr>
            </a:br>
            <a:r>
              <a:rPr lang="it-IT" sz="1800" dirty="0">
                <a:solidFill>
                  <a:prstClr val="black"/>
                </a:solidFill>
                <a:ea typeface="+mn-ea"/>
                <a:cs typeface="+mn-cs"/>
              </a:rPr>
              <a:t>1. </a:t>
            </a:r>
            <a:r>
              <a:rPr lang="it-IT" sz="1800" dirty="0">
                <a:ea typeface="+mn-ea"/>
                <a:cs typeface="Arial" charset="0"/>
              </a:rPr>
              <a:t>Gli organi giudiziari e amministrativi dello Stato </a:t>
            </a:r>
            <a:r>
              <a:rPr lang="it-IT" sz="1800" b="1" dirty="0">
                <a:ea typeface="+mn-ea"/>
                <a:cs typeface="Arial" charset="0"/>
              </a:rPr>
              <a:t>versano all'archivio centrale dello Stato e agli archivi di Stato i documenti relativi agli affari esauriti da oltre trent'anni, unitamente agli strumenti che ne garantiscono la consultazione. Le liste di leva e di estrazione sono versate settant'anni dopo l'anno di nascita della classe cui si riferiscono</a:t>
            </a:r>
            <a:r>
              <a:rPr lang="it-IT" sz="1800" dirty="0">
                <a:ea typeface="+mn-ea"/>
                <a:cs typeface="Arial" charset="0"/>
              </a:rPr>
              <a:t>. Gli archivi notarili versano gli atti notarili ricevuti dai notai che cessarono l'esercizio professionale anteriormente all'ultimo centennio.</a:t>
            </a:r>
            <a:br>
              <a:rPr lang="it-IT" sz="1800" dirty="0">
                <a:ea typeface="+mn-ea"/>
                <a:cs typeface="Arial" charset="0"/>
              </a:rPr>
            </a:br>
            <a:r>
              <a:rPr lang="it-IT" sz="1800" dirty="0">
                <a:ea typeface="+mn-ea"/>
                <a:cs typeface="Arial" charset="0"/>
              </a:rPr>
              <a:t>2. Il soprintendente all'archivio centrale dello Stato e i direttori degli archivi di Stato possono accettare versamenti di documenti più recenti, quando vi sia pericolo di dispersione o di danneggiamento, ovvero siano stati definiti appositi accordi con i responsabili delle amministrazioni versanti.</a:t>
            </a:r>
            <a:br>
              <a:rPr lang="it-IT" sz="1800" dirty="0">
                <a:ea typeface="+mn-ea"/>
                <a:cs typeface="Arial" charset="0"/>
              </a:rPr>
            </a:br>
            <a:r>
              <a:rPr lang="it-IT" sz="1800" dirty="0">
                <a:ea typeface="+mn-ea"/>
                <a:cs typeface="Arial" charset="0"/>
              </a:rPr>
              <a:t>3. </a:t>
            </a:r>
            <a:r>
              <a:rPr lang="it-IT" sz="1800" b="1" dirty="0">
                <a:ea typeface="+mn-ea"/>
                <a:cs typeface="Arial" charset="0"/>
              </a:rPr>
              <a:t>Nessun versamento può essere ricevuto se non sono state effettuate le operazioni di scarto</a:t>
            </a:r>
            <a:r>
              <a:rPr lang="it-IT" sz="1800" dirty="0">
                <a:ea typeface="+mn-ea"/>
                <a:cs typeface="Arial" charset="0"/>
              </a:rPr>
              <a:t>. Le spese per il versamento sono a carico delle amministrazioni versanti.</a:t>
            </a:r>
            <a:br>
              <a:rPr lang="it-IT" sz="1800" dirty="0">
                <a:ea typeface="+mn-ea"/>
                <a:cs typeface="Arial" charset="0"/>
              </a:rPr>
            </a:br>
            <a:r>
              <a:rPr lang="it-IT" sz="1800" dirty="0">
                <a:ea typeface="+mn-ea"/>
                <a:cs typeface="Arial" charset="0"/>
              </a:rPr>
              <a:t>4. Gli archivi degli uffici statali soppressi e degli enti pubblici estinti sono versati all'archivio centrale dello Stato e agli archivi di Stato, a meno che non se ne renda necessario il trasferimento, in tutto o in parte, ad altri enti.</a:t>
            </a:r>
            <a:br>
              <a:rPr lang="it-IT" sz="1800" dirty="0">
                <a:ea typeface="+mn-ea"/>
                <a:cs typeface="Arial" charset="0"/>
              </a:rPr>
            </a:br>
            <a:endParaRPr lang="it-IT" sz="1800" dirty="0">
              <a:ea typeface="+mn-ea"/>
              <a:cs typeface="Arial" charset="0"/>
            </a:endParaRPr>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5" name="Rettangolo 4"/>
          <p:cNvSpPr/>
          <p:nvPr/>
        </p:nvSpPr>
        <p:spPr>
          <a:xfrm>
            <a:off x="6165299" y="404664"/>
            <a:ext cx="5688632"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Decreto Legislativo  22 gennaio 2004, n. 42</a:t>
            </a:r>
            <a:b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t>
            </a: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422556120"/>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407367" y="1447178"/>
            <a:ext cx="11521281" cy="4430094"/>
          </a:xfrm>
          <a:prstGeom prst="rect">
            <a:avLst/>
          </a:prstGeom>
        </p:spPr>
        <p:txBody>
          <a:bodyPr/>
          <a:lstStyle/>
          <a:p>
            <a:pPr lvl="0" algn="l" defTabSz="914400" eaLnBrk="1" hangingPunct="1">
              <a:lnSpc>
                <a:spcPct val="90000"/>
              </a:lnSpc>
              <a:spcBef>
                <a:spcPts val="1000"/>
              </a:spcBef>
              <a:buClrTx/>
              <a:buSzTx/>
            </a:pPr>
            <a:r>
              <a:rPr lang="it-IT" sz="1800" dirty="0">
                <a:latin typeface="Calibri" panose="020F0502020204030204" pitchFamily="34" charset="0"/>
                <a:ea typeface="+mn-ea"/>
                <a:cs typeface="Arial" charset="0"/>
              </a:rPr>
              <a:t>5. Presso gli organi indicati nel comma 1 sono istituite </a:t>
            </a:r>
            <a:r>
              <a:rPr lang="it-IT" sz="1800" b="1" dirty="0">
                <a:latin typeface="Calibri" panose="020F0502020204030204" pitchFamily="34" charset="0"/>
                <a:ea typeface="+mn-ea"/>
                <a:cs typeface="Arial" charset="0"/>
              </a:rPr>
              <a:t>commissioni di sorveglianza (1)</a:t>
            </a:r>
            <a:r>
              <a:rPr lang="it-IT" sz="1800" dirty="0">
                <a:latin typeface="Calibri" panose="020F0502020204030204" pitchFamily="34" charset="0"/>
                <a:ea typeface="+mn-ea"/>
                <a:cs typeface="Arial" charset="0"/>
              </a:rPr>
              <a:t>, delle quali fanno parte il soprintendente all'archivio centrale dello Stato e i direttori degli archivi di Stato quali rappresentanti del Ministero, e rappresentanti del Ministero dell'interno, con il compito di vigilare sulla corretta tenuta degli archivi correnti e di deposito, di collaborare alla definizione dei criteri di organizzazione, gestione e conservazione dei documenti, di proporre gli scarti di cui al comma 3, di curare i versamenti previsti al comma 1, di identificare gli atti di natura riservata. La composizione e il funzionamento delle commissioni sono disciplinati con decreto adottato dal Ministro di concerto con il Ministro dell'interno, ai sensi dell'articolo 17, comma 3, della legge 23 agosto 1988, n. 400. Gli scarti sono autorizzati dal Ministero .</a:t>
            </a:r>
            <a:br>
              <a:rPr lang="it-IT" sz="1800" dirty="0">
                <a:latin typeface="Calibri" panose="020F0502020204030204" pitchFamily="34" charset="0"/>
                <a:ea typeface="+mn-ea"/>
                <a:cs typeface="Arial" charset="0"/>
              </a:rPr>
            </a:br>
            <a:r>
              <a:rPr lang="it-IT" sz="1800" dirty="0">
                <a:latin typeface="Calibri" panose="020F0502020204030204" pitchFamily="34" charset="0"/>
                <a:ea typeface="+mn-ea"/>
                <a:cs typeface="Arial" charset="0"/>
              </a:rPr>
              <a:t>6. Le disposizioni del presente articolo non si applicano al Ministero degli affari esteri; non si applicano altresì agli stati maggiori della difesa, dell'esercito, della marina e dell'aeronautica, nonché al Comando generale dell'Arma dei carabinieri, per quanto attiene la documentazione di carattere militare e operativo</a:t>
            </a:r>
            <a:br>
              <a:rPr lang="it-IT" sz="1800" dirty="0">
                <a:latin typeface="Calibri" panose="020F0502020204030204" pitchFamily="34" charset="0"/>
                <a:ea typeface="+mn-ea"/>
                <a:cs typeface="Arial" charset="0"/>
              </a:rPr>
            </a:br>
            <a:br>
              <a:rPr lang="it-IT" sz="1800" dirty="0">
                <a:latin typeface="Calibri" panose="020F0502020204030204" pitchFamily="34" charset="0"/>
                <a:ea typeface="+mn-ea"/>
                <a:cs typeface="Arial" charset="0"/>
              </a:rPr>
            </a:br>
            <a:r>
              <a:rPr lang="it-IT" sz="1800" b="1" dirty="0">
                <a:latin typeface="Calibri" panose="020F0502020204030204" pitchFamily="34" charset="0"/>
                <a:ea typeface="+mn-ea"/>
                <a:cs typeface="Arial" charset="0"/>
              </a:rPr>
              <a:t>(1)</a:t>
            </a:r>
            <a:r>
              <a:rPr lang="it-IT" sz="1800" dirty="0">
                <a:latin typeface="Calibri" panose="020F0502020204030204" pitchFamily="34" charset="0"/>
                <a:ea typeface="+mn-ea"/>
                <a:cs typeface="Arial" charset="0"/>
              </a:rPr>
              <a:t> </a:t>
            </a:r>
            <a:r>
              <a:rPr lang="it-IT" sz="1600" dirty="0">
                <a:latin typeface="Calibri" panose="020F0502020204030204" pitchFamily="34" charset="0"/>
                <a:ea typeface="+mn-ea"/>
                <a:cs typeface="Arial" charset="0"/>
              </a:rPr>
              <a:t>Decreto del Presidente della Repubblica </a:t>
            </a:r>
            <a:br>
              <a:rPr lang="it-IT" sz="1600" dirty="0">
                <a:latin typeface="Calibri" panose="020F0502020204030204" pitchFamily="34" charset="0"/>
                <a:ea typeface="+mn-ea"/>
                <a:cs typeface="Arial" charset="0"/>
              </a:rPr>
            </a:br>
            <a:r>
              <a:rPr lang="it-IT" sz="1600" dirty="0">
                <a:latin typeface="Calibri" panose="020F0502020204030204" pitchFamily="34" charset="0"/>
                <a:ea typeface="+mn-ea"/>
                <a:cs typeface="Arial" charset="0"/>
              </a:rPr>
              <a:t>8 gennaio 2001, n. 37</a:t>
            </a:r>
            <a:br>
              <a:rPr lang="it-IT" sz="1600" dirty="0">
                <a:latin typeface="Calibri" panose="020F0502020204030204" pitchFamily="34" charset="0"/>
                <a:ea typeface="+mn-ea"/>
                <a:cs typeface="Arial" charset="0"/>
              </a:rPr>
            </a:br>
            <a:r>
              <a:rPr lang="it-IT" sz="1600" dirty="0">
                <a:latin typeface="Calibri" panose="020F0502020204030204" pitchFamily="34" charset="0"/>
                <a:ea typeface="+mn-ea"/>
                <a:cs typeface="Arial" charset="0"/>
              </a:rPr>
              <a:t>(</a:t>
            </a:r>
            <a:r>
              <a:rPr lang="it-IT" sz="1600" dirty="0" err="1">
                <a:latin typeface="Calibri" panose="020F0502020204030204" pitchFamily="34" charset="0"/>
                <a:ea typeface="+mn-ea"/>
                <a:cs typeface="Arial" charset="0"/>
              </a:rPr>
              <a:t>Gazz</a:t>
            </a:r>
            <a:r>
              <a:rPr lang="it-IT" sz="1600" dirty="0">
                <a:latin typeface="Calibri" panose="020F0502020204030204" pitchFamily="34" charset="0"/>
                <a:ea typeface="+mn-ea"/>
                <a:cs typeface="Arial" charset="0"/>
              </a:rPr>
              <a:t>. Uff. 7 marzo 2001, n. 55) </a:t>
            </a:r>
            <a:br>
              <a:rPr lang="it-IT" sz="1600" dirty="0">
                <a:latin typeface="Calibri" panose="020F0502020204030204" pitchFamily="34" charset="0"/>
                <a:ea typeface="+mn-ea"/>
                <a:cs typeface="Arial" charset="0"/>
              </a:rPr>
            </a:br>
            <a:r>
              <a:rPr lang="it-IT" sz="1600" dirty="0">
                <a:latin typeface="Calibri" panose="020F0502020204030204" pitchFamily="34" charset="0"/>
                <a:ea typeface="+mn-ea"/>
                <a:cs typeface="Arial" charset="0"/>
              </a:rPr>
              <a:t>Regolamento di semplificazione dei procedimenti di costituzione e rinnovo delle Commissioni di sorveglianza sugli archivi e per lo scarto dei documenti degli uffici dello Stato (n. 42, allegato 1, della legge n. 50/1999)</a:t>
            </a:r>
            <a:br>
              <a:rPr lang="it-IT" sz="1600" dirty="0">
                <a:latin typeface="Calibri" panose="020F0502020204030204" pitchFamily="34" charset="0"/>
                <a:ea typeface="+mn-ea"/>
                <a:cs typeface="Arial" charset="0"/>
              </a:rPr>
            </a:br>
            <a:br>
              <a:rPr lang="it-IT" sz="1800" dirty="0">
                <a:latin typeface="Calibri" panose="020F0502020204030204" pitchFamily="34" charset="0"/>
                <a:ea typeface="+mn-ea"/>
                <a:cs typeface="Arial" charset="0"/>
              </a:rPr>
            </a:br>
            <a:endParaRPr lang="it-IT" sz="1800" dirty="0">
              <a:latin typeface="Calibri" panose="020F0502020204030204" pitchFamily="34" charset="0"/>
              <a:ea typeface="+mn-ea"/>
              <a:cs typeface="Arial" charset="0"/>
            </a:endParaRPr>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2" name="Rettangolo 1"/>
          <p:cNvSpPr/>
          <p:nvPr/>
        </p:nvSpPr>
        <p:spPr>
          <a:xfrm rot="10800000" flipH="1" flipV="1">
            <a:off x="4223792" y="260648"/>
            <a:ext cx="7302673" cy="95410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Decreto Legislativo 22 gennaio 2004, n. 42</a:t>
            </a:r>
            <a:b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Art. 41 Obblighi di versamento agli Archivi di Stato dei documenti conservati dalle amministrazioni statali</a:t>
            </a:r>
            <a:br>
              <a:rPr kumimoji="0" lang="it-IT" sz="9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endParaRPr kumimoji="0" lang="it-IT" sz="800" b="0" i="0" u="none" strike="noStrike" kern="1200" cap="none" spc="0" normalizeH="0" baseline="0" noProof="0" dirty="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708150051"/>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479376" y="116632"/>
            <a:ext cx="11712625" cy="4608512"/>
          </a:xfrm>
          <a:prstGeom prst="rect">
            <a:avLst/>
          </a:prstGeom>
        </p:spPr>
        <p:txBody>
          <a:bodyPr/>
          <a:lstStyle/>
          <a:p>
            <a:pPr algn="l"/>
            <a:r>
              <a:rPr lang="it-IT" dirty="0"/>
              <a:t>					</a:t>
            </a:r>
            <a:br>
              <a:rPr lang="it-IT" dirty="0"/>
            </a:br>
            <a:r>
              <a:rPr lang="it-IT" sz="2400" dirty="0">
                <a:solidFill>
                  <a:prstClr val="black"/>
                </a:solidFill>
              </a:rPr>
              <a:t>Gli </a:t>
            </a:r>
            <a:r>
              <a:rPr lang="it-IT" sz="2400" b="1" dirty="0">
                <a:solidFill>
                  <a:prstClr val="black"/>
                </a:solidFill>
              </a:rPr>
              <a:t>Archivi di Stato </a:t>
            </a:r>
            <a:r>
              <a:rPr lang="it-IT" sz="2400" dirty="0">
                <a:solidFill>
                  <a:prstClr val="black"/>
                </a:solidFill>
              </a:rPr>
              <a:t>sono presenti in ogni città capoluogo di provincia, per un totale di </a:t>
            </a:r>
            <a:r>
              <a:rPr lang="it-IT" sz="2400" b="1" dirty="0">
                <a:solidFill>
                  <a:prstClr val="black"/>
                </a:solidFill>
              </a:rPr>
              <a:t>100</a:t>
            </a:r>
            <a:r>
              <a:rPr lang="it-IT" sz="2400" dirty="0">
                <a:solidFill>
                  <a:prstClr val="black"/>
                </a:solidFill>
              </a:rPr>
              <a:t> sedi. Conservano, in molti casi in edifici di grande rilevanza storica e architettonica, gli archivi delle amministrazioni centrali e periferiche degli Stati preunitari e gli archivi delle amministrazioni periferiche dello Stato unitario, che vi sono versati una volta passati </a:t>
            </a:r>
            <a:r>
              <a:rPr lang="it-IT" sz="2400" b="1" dirty="0">
                <a:solidFill>
                  <a:prstClr val="black"/>
                </a:solidFill>
              </a:rPr>
              <a:t>30 anni </a:t>
            </a:r>
            <a:r>
              <a:rPr lang="it-IT" sz="2400" dirty="0">
                <a:solidFill>
                  <a:prstClr val="black"/>
                </a:solidFill>
              </a:rPr>
              <a:t>dalla conclusione della pratica.</a:t>
            </a:r>
            <a:br>
              <a:rPr lang="it-IT" sz="2400" dirty="0">
                <a:solidFill>
                  <a:prstClr val="black"/>
                </a:solidFill>
              </a:rPr>
            </a:br>
            <a:br>
              <a:rPr lang="it-IT" sz="2400" dirty="0">
                <a:solidFill>
                  <a:prstClr val="black"/>
                </a:solidFill>
              </a:rPr>
            </a:br>
            <a:r>
              <a:rPr lang="it-IT" sz="2400" dirty="0">
                <a:solidFill>
                  <a:prstClr val="black"/>
                </a:solidFill>
              </a:rPr>
              <a:t>Le Sezioni di Archivio di Stato sono presenti in 33 città non capoluoghi di provincia, ove sono conservati rilevanti fondi archivistici relativi alla storia del territorio</a:t>
            </a:r>
            <a:r>
              <a:rPr lang="it-IT" dirty="0">
                <a:solidFill>
                  <a:prstClr val="black"/>
                </a:solidFill>
              </a:rPr>
              <a:t>.</a:t>
            </a:r>
            <a:br>
              <a:rPr lang="it-IT" dirty="0">
                <a:solidFill>
                  <a:prstClr val="black"/>
                </a:solidFill>
              </a:rPr>
            </a:br>
            <a:br>
              <a:rPr lang="it-IT" dirty="0"/>
            </a:br>
            <a:endParaRPr lang="it-IT" b="1" dirty="0"/>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pic>
        <p:nvPicPr>
          <p:cNvPr id="6" name="Immagine 5"/>
          <p:cNvPicPr>
            <a:picLocks noChangeAspect="1"/>
          </p:cNvPicPr>
          <p:nvPr/>
        </p:nvPicPr>
        <p:blipFill>
          <a:blip r:embed="rId3"/>
          <a:stretch>
            <a:fillRect/>
          </a:stretch>
        </p:blipFill>
        <p:spPr>
          <a:xfrm>
            <a:off x="6384032" y="3861048"/>
            <a:ext cx="4885661" cy="2926501"/>
          </a:xfrm>
          <a:prstGeom prst="rect">
            <a:avLst/>
          </a:prstGeom>
        </p:spPr>
      </p:pic>
    </p:spTree>
    <p:extLst>
      <p:ext uri="{BB962C8B-B14F-4D97-AF65-F5344CB8AC3E}">
        <p14:creationId xmlns:p14="http://schemas.microsoft.com/office/powerpoint/2010/main" val="1096501271"/>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695400" y="548680"/>
            <a:ext cx="11496601" cy="5400600"/>
          </a:xfrm>
          <a:prstGeom prst="rect">
            <a:avLst/>
          </a:prstGeom>
        </p:spPr>
        <p:txBody>
          <a:bodyPr/>
          <a:lstStyle/>
          <a:p>
            <a:pPr marL="0" indent="0" algn="l">
              <a:buNone/>
            </a:pPr>
            <a:r>
              <a:rPr lang="it-IT" dirty="0"/>
              <a:t>							</a:t>
            </a:r>
            <a:br>
              <a:rPr lang="it-IT" dirty="0"/>
            </a:br>
            <a:r>
              <a:rPr lang="it-IT" dirty="0"/>
              <a:t>								Archivio centrale dello Stato</a:t>
            </a:r>
            <a:br>
              <a:rPr lang="it-IT" dirty="0"/>
            </a:br>
            <a:r>
              <a:rPr lang="it-IT" sz="2400" dirty="0"/>
              <a:t>L’Istituto conserva gli archivi prodotti dagli organi centrali dello Stato a partire dall’Unità d’Italia, archivi di enti pubblici e privati, archivi personali di uomini politici, di personalità del mondo della cultura, di architetti e ingegneri. Conserva inoltre un rilevante patrimonio di archivi fotografici, audiovisivi e in microfilm.</a:t>
            </a:r>
            <a:br>
              <a:rPr lang="it-IT" sz="2400" dirty="0"/>
            </a:br>
            <a:endParaRPr lang="it-IT" sz="2400" dirty="0"/>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pic>
        <p:nvPicPr>
          <p:cNvPr id="2" name="Immagine 1"/>
          <p:cNvPicPr>
            <a:picLocks noChangeAspect="1"/>
          </p:cNvPicPr>
          <p:nvPr/>
        </p:nvPicPr>
        <p:blipFill>
          <a:blip r:embed="rId3"/>
          <a:stretch>
            <a:fillRect/>
          </a:stretch>
        </p:blipFill>
        <p:spPr>
          <a:xfrm>
            <a:off x="3215680" y="3501008"/>
            <a:ext cx="5651192" cy="2306482"/>
          </a:xfrm>
          <a:prstGeom prst="rect">
            <a:avLst/>
          </a:prstGeom>
        </p:spPr>
      </p:pic>
    </p:spTree>
    <p:extLst>
      <p:ext uri="{BB962C8B-B14F-4D97-AF65-F5344CB8AC3E}">
        <p14:creationId xmlns:p14="http://schemas.microsoft.com/office/powerpoint/2010/main" val="4025794050"/>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0" y="116632"/>
            <a:ext cx="12192001" cy="5832648"/>
          </a:xfrm>
          <a:prstGeom prst="rect">
            <a:avLst/>
          </a:prstGeom>
        </p:spPr>
        <p:txBody>
          <a:bodyPr/>
          <a:lstStyle/>
          <a:p>
            <a:r>
              <a:rPr lang="it-IT" dirty="0"/>
              <a:t>							</a:t>
            </a:r>
            <a:br>
              <a:rPr lang="it-IT" dirty="0"/>
            </a:br>
            <a:br>
              <a:rPr lang="it-IT" dirty="0"/>
            </a:br>
            <a:br>
              <a:rPr lang="it-IT" dirty="0"/>
            </a:br>
            <a:endParaRPr lang="it-IT" b="1" dirty="0"/>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2" name="Rettangolo 1"/>
          <p:cNvSpPr/>
          <p:nvPr/>
        </p:nvSpPr>
        <p:spPr>
          <a:xfrm>
            <a:off x="335360" y="797511"/>
            <a:ext cx="10369152" cy="3785652"/>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D.M. 3 febbraio 2022 n. 46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Organizzazione e funzionamento degli Istituti centrali e di altri istituti dotati di autonomia speciale del Ministero della cultura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Art. 14 (Archivio centrale dello Stato).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3. Costituisce il Polo di conservazione degli archivi storici digitali degli organi centrali e periferici dello Stato e degli Enti pubblici nazionali soppressi, nonché degli archivi digitali privati dichiarati di interesse storico</a:t>
            </a:r>
          </a:p>
        </p:txBody>
      </p:sp>
    </p:spTree>
    <p:extLst>
      <p:ext uri="{BB962C8B-B14F-4D97-AF65-F5344CB8AC3E}">
        <p14:creationId xmlns:p14="http://schemas.microsoft.com/office/powerpoint/2010/main" val="1461217538"/>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E203095-171C-7933-349D-2F69CBFA2B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505" y="908720"/>
            <a:ext cx="11206103" cy="4176464"/>
          </a:xfrm>
          <a:prstGeom prst="rect">
            <a:avLst/>
          </a:prstGeom>
        </p:spPr>
      </p:pic>
    </p:spTree>
    <p:extLst>
      <p:ext uri="{BB962C8B-B14F-4D97-AF65-F5344CB8AC3E}">
        <p14:creationId xmlns:p14="http://schemas.microsoft.com/office/powerpoint/2010/main" val="40579827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767408" y="889844"/>
            <a:ext cx="9721080" cy="4031873"/>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Titillium Web" panose="020F0502020204030204" pitchFamily="34" charset="0"/>
                <a:ea typeface="+mn-ea"/>
                <a:cs typeface="+mn-cs"/>
              </a:rPr>
              <a:t>Obiettivo del Progetto Polo di Conservazione digitale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it-IT" sz="1800" b="1" i="0" u="none" strike="noStrike" kern="1200" cap="none" spc="0" normalizeH="0" baseline="0" noProof="0" dirty="0">
              <a:ln>
                <a:noFill/>
              </a:ln>
              <a:solidFill>
                <a:prstClr val="black"/>
              </a:solidFill>
              <a:effectLst/>
              <a:uLnTx/>
              <a:uFillTx/>
              <a:latin typeface="Titillium Web" panose="020F0502020204030204" pitchFamily="34" charset="0"/>
              <a:ea typeface="+mn-ea"/>
              <a:cs typeface="+mn-cs"/>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lang="it-IT" sz="2000" dirty="0">
                <a:solidFill>
                  <a:srgbClr val="000000"/>
                </a:solidFill>
                <a:latin typeface="Calibri" panose="020F0502020204030204" pitchFamily="34" charset="0"/>
                <a:cs typeface="Arial" charset="0"/>
              </a:rPr>
              <a:t>Obiettivo del progetto è la creazione di un’infrastruttura, </a:t>
            </a:r>
            <a:r>
              <a:rPr lang="it-IT" sz="2000" dirty="0" err="1">
                <a:solidFill>
                  <a:srgbClr val="000000"/>
                </a:solidFill>
                <a:latin typeface="Calibri" panose="020F0502020204030204" pitchFamily="34" charset="0"/>
                <a:cs typeface="Arial" charset="0"/>
              </a:rPr>
              <a:t>nativamente</a:t>
            </a:r>
            <a:r>
              <a:rPr lang="it-IT" sz="2000" dirty="0">
                <a:solidFill>
                  <a:srgbClr val="000000"/>
                </a:solidFill>
                <a:latin typeface="Calibri" panose="020F0502020204030204" pitchFamily="34" charset="0"/>
                <a:cs typeface="Arial" charset="0"/>
              </a:rPr>
              <a:t> </a:t>
            </a:r>
            <a:r>
              <a:rPr lang="it-IT" sz="2000" dirty="0" err="1">
                <a:solidFill>
                  <a:srgbClr val="000000"/>
                </a:solidFill>
                <a:latin typeface="Calibri" panose="020F0502020204030204" pitchFamily="34" charset="0"/>
                <a:cs typeface="Arial" charset="0"/>
              </a:rPr>
              <a:t>cloud</a:t>
            </a:r>
            <a:r>
              <a:rPr lang="it-IT" sz="2000" dirty="0">
                <a:solidFill>
                  <a:srgbClr val="000000"/>
                </a:solidFill>
                <a:latin typeface="Calibri" panose="020F0502020204030204" pitchFamily="34" charset="0"/>
                <a:cs typeface="Arial" charset="0"/>
              </a:rPr>
              <a:t>, su cui poggeranno due sistemi conservativi:</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it-IT" sz="2000" dirty="0">
                <a:solidFill>
                  <a:srgbClr val="000000"/>
                </a:solidFill>
                <a:latin typeface="Calibri" panose="020F0502020204030204" pitchFamily="34" charset="0"/>
                <a:cs typeface="Arial" charset="0"/>
              </a:rPr>
              <a:t>l’Archivio digitale intermedio del Ministero della Cultura, per la conservazione di medio-lungo periodo degli archivi digitali prodotte dalla struttura centrali e periferiche del Ministero della cultura (</a:t>
            </a:r>
            <a:r>
              <a:rPr lang="it-IT" sz="2000" dirty="0" err="1">
                <a:solidFill>
                  <a:srgbClr val="000000"/>
                </a:solidFill>
                <a:latin typeface="Calibri" panose="020F0502020204030204" pitchFamily="34" charset="0"/>
                <a:cs typeface="Arial" charset="0"/>
              </a:rPr>
              <a:t>MiC</a:t>
            </a:r>
            <a:r>
              <a:rPr lang="it-IT" sz="2000" dirty="0">
                <a:solidFill>
                  <a:srgbClr val="000000"/>
                </a:solidFill>
                <a:latin typeface="Calibri" panose="020F0502020204030204" pitchFamily="34" charset="0"/>
                <a:cs typeface="Arial" charset="0"/>
              </a:rPr>
              <a:t>), analogamente all’archivio di deposito analogico;</a:t>
            </a: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it-IT" sz="2000" dirty="0">
                <a:solidFill>
                  <a:srgbClr val="000000"/>
                </a:solidFill>
                <a:latin typeface="Calibri" panose="020F0502020204030204" pitchFamily="34" charset="0"/>
                <a:cs typeface="Arial" charset="0"/>
              </a:rPr>
              <a:t>il Polo di conservazione digitale degli Archivi di Stato, per la conservazione permanente degli archivi digitali storici delle Amministrazioni centrali e periferiche dello Stato e degli Enti pubblici di rilevanza nazionale nonché degli archivi digitali privati dichiarati di interesse storico in base alla vigente normativa sui beni culturali, ovvero dovrà conservare e rendere fruibile non solo la documentazione prodotta dal Ministero della Cultura, ma anche quella degli altri Ministeri e delle loro strutture periferiche.</a:t>
            </a:r>
          </a:p>
        </p:txBody>
      </p:sp>
    </p:spTree>
    <p:extLst>
      <p:ext uri="{BB962C8B-B14F-4D97-AF65-F5344CB8AC3E}">
        <p14:creationId xmlns:p14="http://schemas.microsoft.com/office/powerpoint/2010/main" val="17451703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119335" y="1340768"/>
            <a:ext cx="12072665" cy="4176464"/>
          </a:xfrm>
          <a:prstGeom prst="rect">
            <a:avLst/>
          </a:prstGeom>
        </p:spPr>
        <p:txBody>
          <a:bodyPr/>
          <a:lstStyle/>
          <a:p>
            <a:pPr lvl="0" algn="l" defTabSz="914400" eaLnBrk="1" hangingPunct="1">
              <a:lnSpc>
                <a:spcPct val="90000"/>
              </a:lnSpc>
              <a:spcBef>
                <a:spcPts val="1000"/>
              </a:spcBef>
              <a:buClrTx/>
              <a:buSzTx/>
            </a:pPr>
            <a:br>
              <a:rPr lang="it-IT" sz="1800" b="1" dirty="0">
                <a:latin typeface="Calibri" panose="020F0502020204030204" pitchFamily="34" charset="0"/>
                <a:ea typeface="+mn-ea"/>
                <a:cs typeface="Arial" charset="0"/>
              </a:rPr>
            </a:br>
            <a:r>
              <a:rPr lang="it-IT" sz="1800" b="1" dirty="0">
                <a:latin typeface="Calibri" panose="020F0502020204030204" pitchFamily="34" charset="0"/>
                <a:ea typeface="+mn-ea"/>
                <a:cs typeface="Arial" charset="0"/>
              </a:rPr>
              <a:t>					Art. 30 Obblighi conservativi</a:t>
            </a:r>
            <a:br>
              <a:rPr lang="it-IT" sz="1800" dirty="0">
                <a:latin typeface="Calibri" panose="020F0502020204030204" pitchFamily="34" charset="0"/>
                <a:ea typeface="+mn-ea"/>
                <a:cs typeface="Arial" charset="0"/>
              </a:rPr>
            </a:br>
            <a:br>
              <a:rPr lang="it-IT" sz="1800" dirty="0">
                <a:latin typeface="Calibri" panose="020F0502020204030204" pitchFamily="34" charset="0"/>
                <a:ea typeface="+mn-ea"/>
                <a:cs typeface="Arial" charset="0"/>
              </a:rPr>
            </a:br>
            <a:r>
              <a:rPr lang="it-IT" sz="1800" dirty="0">
                <a:latin typeface="Calibri" panose="020F0502020204030204" pitchFamily="34" charset="0"/>
                <a:ea typeface="+mn-ea"/>
                <a:cs typeface="Arial" charset="0"/>
              </a:rPr>
              <a:t>1.  Lo  Stato,  le  regioni,  gli  altri enti pubblici territoriali nonché'  ogni  altro  ente  ed  istituto  pubblico hanno l'obbligo di  garantire  la sicurezza e la conservazione dei beni culturali di loro appartenenza.</a:t>
            </a:r>
            <a:br>
              <a:rPr lang="it-IT" sz="1800" dirty="0">
                <a:latin typeface="Calibri" panose="020F0502020204030204" pitchFamily="34" charset="0"/>
                <a:ea typeface="+mn-ea"/>
                <a:cs typeface="Arial" charset="0"/>
              </a:rPr>
            </a:br>
            <a:r>
              <a:rPr lang="it-IT" sz="1800" dirty="0">
                <a:latin typeface="Calibri" panose="020F0502020204030204" pitchFamily="34" charset="0"/>
                <a:ea typeface="+mn-ea"/>
                <a:cs typeface="Arial" charset="0"/>
              </a:rPr>
              <a:t>  2.  I  soggetti indicati al comma 1 e le persone giuridiche private senza  fine  di  lucro,  ivi  compresi  gli  enti ecclesiastici civilmente   riconosciuti,   fissano   i  beni  culturali  di  loro appartenenza,  ad eccezione degli archivi correnti, nel luogo di loro destinazione nel modo indicato dal soprintendente.</a:t>
            </a:r>
            <a:br>
              <a:rPr lang="it-IT" sz="1800" dirty="0">
                <a:latin typeface="Calibri" panose="020F0502020204030204" pitchFamily="34" charset="0"/>
                <a:ea typeface="+mn-ea"/>
                <a:cs typeface="Arial" charset="0"/>
              </a:rPr>
            </a:br>
            <a:r>
              <a:rPr lang="it-IT" sz="1800" dirty="0">
                <a:latin typeface="Calibri" panose="020F0502020204030204" pitchFamily="34" charset="0"/>
                <a:ea typeface="+mn-ea"/>
                <a:cs typeface="Arial" charset="0"/>
              </a:rPr>
              <a:t>  3.  I privati proprietari, possessori o detentori di beni culturali sono tenuti a garantirne la conservazione.</a:t>
            </a:r>
            <a:br>
              <a:rPr lang="it-IT" sz="1800" dirty="0">
                <a:latin typeface="Calibri" panose="020F0502020204030204" pitchFamily="34" charset="0"/>
                <a:ea typeface="+mn-ea"/>
                <a:cs typeface="Arial" charset="0"/>
              </a:rPr>
            </a:br>
            <a:r>
              <a:rPr lang="it-IT" sz="1800" dirty="0">
                <a:latin typeface="Calibri" panose="020F0502020204030204" pitchFamily="34" charset="0"/>
                <a:ea typeface="+mn-ea"/>
                <a:cs typeface="Arial" charset="0"/>
              </a:rPr>
              <a:t>  4.  I soggetti indicati al comma 1 </a:t>
            </a:r>
            <a:r>
              <a:rPr lang="it-IT" sz="1800" b="1" dirty="0">
                <a:latin typeface="Calibri" panose="020F0502020204030204" pitchFamily="34" charset="0"/>
                <a:ea typeface="+mn-ea"/>
                <a:cs typeface="Arial" charset="0"/>
              </a:rPr>
              <a:t>hanno l'obbligo di conservare i  propri  archivi  nella loro organicità e di ordinarli. I soggetti medesimi  hanno  altresì  l'obbligo di inventariare i propri archivi storici,  costituiti  dai  documenti relativi agli affari esauriti da oltre  quaranta  anni  ed  istituiti  in  sezioni separate. </a:t>
            </a:r>
            <a:r>
              <a:rPr lang="it-IT" sz="1800" dirty="0">
                <a:latin typeface="Calibri" panose="020F0502020204030204" pitchFamily="34" charset="0"/>
                <a:ea typeface="+mn-ea"/>
                <a:cs typeface="Arial" charset="0"/>
              </a:rPr>
              <a:t>Agli stessi   obblighi   di   conservazione   e  inventariazione  sono assoggettati  i  proprietari,  possessori  o  detentori,  a qualsiasi titolo,   di   archivi   privati  per  i  quali  sia  intervenuta  la dichiarazione  di  cui  all'articolo  13. Copia degli inventari e dei relativi  aggiornamenti  è  inviata  alla soprintendenza, nonché' al Ministero dell'interno per gli accertamenti di cui all'articolo 125.</a:t>
            </a:r>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5" name="Rettangolo 4"/>
          <p:cNvSpPr/>
          <p:nvPr/>
        </p:nvSpPr>
        <p:spPr>
          <a:xfrm>
            <a:off x="3359696" y="620688"/>
            <a:ext cx="5760640"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Decreto Legislativo  22 gennaio 2004, n. 42</a:t>
            </a:r>
            <a:b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t>
            </a: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4974199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119336" y="1052736"/>
            <a:ext cx="12072665" cy="4896544"/>
          </a:xfrm>
          <a:prstGeom prst="rect">
            <a:avLst/>
          </a:prstGeom>
        </p:spPr>
        <p:txBody>
          <a:bodyPr/>
          <a:lstStyle/>
          <a:p>
            <a:pPr lvl="0" algn="l" defTabSz="914400" eaLnBrk="1" fontAlgn="auto" hangingPunct="1">
              <a:spcBef>
                <a:spcPts val="0"/>
              </a:spcBef>
              <a:spcAft>
                <a:spcPts val="0"/>
              </a:spcAft>
              <a:buClrTx/>
              <a:buSzTx/>
            </a:pPr>
            <a:br>
              <a:rPr lang="it-IT" sz="2000" dirty="0">
                <a:solidFill>
                  <a:schemeClr val="tx1"/>
                </a:solidFill>
                <a:latin typeface="Calibri" panose="020F0502020204030204" pitchFamily="34" charset="0"/>
                <a:ea typeface="+mn-ea"/>
                <a:cs typeface="Arial" charset="0"/>
              </a:rPr>
            </a:br>
            <a:r>
              <a:rPr lang="it-IT" sz="1800" dirty="0">
                <a:solidFill>
                  <a:prstClr val="black"/>
                </a:solidFill>
                <a:latin typeface="Calibri"/>
                <a:ea typeface="+mn-ea"/>
                <a:cs typeface="+mn-cs"/>
              </a:rPr>
              <a:t> </a:t>
            </a:r>
            <a:endParaRPr lang="it-IT" sz="1800" dirty="0">
              <a:solidFill>
                <a:schemeClr val="tx1"/>
              </a:solidFill>
              <a:latin typeface="Calibri" panose="020F0502020204030204" pitchFamily="34" charset="0"/>
              <a:ea typeface="+mn-ea"/>
              <a:cs typeface="Arial" charset="0"/>
            </a:endParaRPr>
          </a:p>
        </p:txBody>
      </p:sp>
      <p:sp>
        <p:nvSpPr>
          <p:cNvPr id="4" name="Rettangolo 3"/>
          <p:cNvSpPr/>
          <p:nvPr/>
        </p:nvSpPr>
        <p:spPr>
          <a:xfrm>
            <a:off x="767408" y="1556792"/>
            <a:ext cx="11017224" cy="45243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entury" panose="02040604050505020304" pitchFamily="18"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a:ea typeface="+mn-ea"/>
                <a:cs typeface="+mn-cs"/>
              </a:rPr>
              <a:t> </a:t>
            </a: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1. Sono subordinati ad autorizzazione del Ministero:</a:t>
            </a:r>
          </a:p>
          <a:p>
            <a:pPr marL="360363"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  la  rimozione  o  la  demolizione,  anche  con successiva ricostituzione, dei beni culturali; </a:t>
            </a:r>
          </a:p>
          <a:p>
            <a:pPr marL="360363"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b) </a:t>
            </a:r>
            <a:r>
              <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lo spostamento, anche temporaneo, dei beni culturali mobili</a:t>
            </a: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salvo quanto previsto ai commi 2 e 3;</a:t>
            </a:r>
          </a:p>
          <a:p>
            <a:pPr marL="360363"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e) lo smembramento di collezioni, serie e raccolte;</a:t>
            </a:r>
          </a:p>
          <a:p>
            <a:pPr marL="360363"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d) </a:t>
            </a:r>
            <a:r>
              <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lo scarto dei documenti degli archivi pubblici e degli archivi privati</a:t>
            </a: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per  i  quali  sia  intervenuta  la  dichiarazione  ai sensi dell'articolo 13 , nonché lo scarto di materiale  bibliografico delle biblioteche  pubbliche,  con  l'eccezione  prevista  all'articolo 10, comma  2,  lettera  c),  e delle biblioteche private per le quali sia intervenuta la dichiarazione ai sensi dell'articolo 13 ;</a:t>
            </a:r>
          </a:p>
          <a:p>
            <a:pPr marL="360363"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e)  il  trasferimento  ad  altre  persone giuridiche di complessi organici  di  documentazione  di archivi pubblici, nonché' di archivi privati  per  i  quali  sia  intervenuta  la  dichiarazione  ai sensi dell'articolo 13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2.  Lo  spostamento  di beni culturali, dipendente dal mutamento di dimora  o  di  sede  del  detentore, è preventivamente denunciato al soprintendente,  che,  entro  trenta  giorni  dal  ricevimento  della denuncia,  può  prescrivere  le misure necessarie perché' i beni non subiscano danno dal trasporto.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t>
            </a:r>
          </a:p>
        </p:txBody>
      </p:sp>
      <p:sp>
        <p:nvSpPr>
          <p:cNvPr id="5" name="Rettangolo 4"/>
          <p:cNvSpPr/>
          <p:nvPr/>
        </p:nvSpPr>
        <p:spPr>
          <a:xfrm>
            <a:off x="6105872" y="246849"/>
            <a:ext cx="6084245" cy="1107996"/>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Decreto Legislativo  22 gennaio 2004, n. 42</a:t>
            </a: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Art. 21 Interventi soggetti ad autorizzazione</a:t>
            </a:r>
            <a:b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t>
            </a: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812125436"/>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551384" y="2132856"/>
            <a:ext cx="10945215" cy="3312368"/>
          </a:xfrm>
          <a:prstGeom prst="rect">
            <a:avLst/>
          </a:prstGeom>
        </p:spPr>
        <p:txBody>
          <a:bodyPr/>
          <a:lstStyle/>
          <a:p>
            <a:pPr lvl="0" algn="l" defTabSz="914400" eaLnBrk="1" fontAlgn="auto" hangingPunct="1">
              <a:spcBef>
                <a:spcPts val="0"/>
              </a:spcBef>
              <a:spcAft>
                <a:spcPts val="0"/>
              </a:spcAft>
              <a:buClrTx/>
              <a:buSzTx/>
            </a:pPr>
            <a:br>
              <a:rPr lang="it-IT" sz="2000" dirty="0">
                <a:solidFill>
                  <a:schemeClr val="tx1"/>
                </a:solidFill>
                <a:latin typeface="Calibri" panose="020F0502020204030204" pitchFamily="34" charset="0"/>
                <a:ea typeface="+mn-ea"/>
                <a:cs typeface="Arial" charset="0"/>
              </a:rPr>
            </a:br>
            <a:r>
              <a:rPr lang="it-IT" sz="1800" dirty="0">
                <a:solidFill>
                  <a:prstClr val="black"/>
                </a:solidFill>
                <a:latin typeface="Calibri"/>
                <a:ea typeface="+mn-ea"/>
                <a:cs typeface="+mn-cs"/>
              </a:rPr>
              <a:t> </a:t>
            </a:r>
            <a:r>
              <a:rPr lang="it-IT" sz="1800" dirty="0">
                <a:latin typeface="Calibri" panose="020F0502020204030204" pitchFamily="34" charset="0"/>
                <a:ea typeface="+mn-ea"/>
                <a:cs typeface="Arial" charset="0"/>
              </a:rPr>
              <a:t>3.  </a:t>
            </a:r>
            <a:r>
              <a:rPr lang="it-IT" sz="1800" b="1" dirty="0">
                <a:latin typeface="Calibri" panose="020F0502020204030204" pitchFamily="34" charset="0"/>
                <a:ea typeface="+mn-ea"/>
                <a:cs typeface="Arial" charset="0"/>
              </a:rPr>
              <a:t>Lo  spostamento degli archivi correnti dello Stato e degli enti ed  istituti  pubblici  non  è  soggetto  ad  autorizzazione, ma comporta  l'obbligo di  comunicazione al Ministero per le finalità di cui all'articolo 18</a:t>
            </a:r>
            <a:r>
              <a:rPr lang="it-IT" sz="1800" dirty="0">
                <a:latin typeface="Calibri" panose="020F0502020204030204" pitchFamily="34" charset="0"/>
                <a:ea typeface="+mn-ea"/>
                <a:cs typeface="Arial" charset="0"/>
              </a:rPr>
              <a:t>.</a:t>
            </a:r>
            <a:br>
              <a:rPr lang="it-IT" sz="1800" dirty="0">
                <a:latin typeface="Calibri" panose="020F0502020204030204" pitchFamily="34" charset="0"/>
                <a:ea typeface="+mn-ea"/>
                <a:cs typeface="Arial" charset="0"/>
              </a:rPr>
            </a:br>
            <a:r>
              <a:rPr lang="it-IT" sz="1800" dirty="0">
                <a:latin typeface="Calibri" panose="020F0502020204030204" pitchFamily="34" charset="0"/>
                <a:ea typeface="+mn-ea"/>
                <a:cs typeface="Arial" charset="0"/>
              </a:rPr>
              <a:t>  4. Fuori dei casi di cui ai commi precedenti, l'esecuzione di opere e  lavori  di  qualunque  genere  su beni culturali è subordinata ad autorizzazione del soprintendente. Il mutamento di destinazione d'uso dei beni medesimi è comunicato al soprintendente per le finalità di</a:t>
            </a:r>
            <a:br>
              <a:rPr lang="it-IT" sz="1800" dirty="0">
                <a:latin typeface="Calibri" panose="020F0502020204030204" pitchFamily="34" charset="0"/>
                <a:ea typeface="+mn-ea"/>
                <a:cs typeface="Arial" charset="0"/>
              </a:rPr>
            </a:br>
            <a:r>
              <a:rPr lang="it-IT" sz="1800" dirty="0">
                <a:latin typeface="Calibri" panose="020F0502020204030204" pitchFamily="34" charset="0"/>
                <a:ea typeface="+mn-ea"/>
                <a:cs typeface="Arial" charset="0"/>
              </a:rPr>
              <a:t>cui all'articolo 20, comma 1.</a:t>
            </a:r>
            <a:br>
              <a:rPr lang="it-IT" sz="1800" dirty="0">
                <a:latin typeface="Calibri" panose="020F0502020204030204" pitchFamily="34" charset="0"/>
                <a:ea typeface="+mn-ea"/>
                <a:cs typeface="Arial" charset="0"/>
              </a:rPr>
            </a:br>
            <a:r>
              <a:rPr lang="it-IT" sz="1800" dirty="0">
                <a:latin typeface="Calibri" panose="020F0502020204030204" pitchFamily="34" charset="0"/>
                <a:ea typeface="+mn-ea"/>
                <a:cs typeface="Arial" charset="0"/>
              </a:rPr>
              <a:t>  5.  L'autorizzazione è resa su progetto o, qualora sufficiente, su descrizione  tecnica  dell'intervento,  presentati dal richiedente, e può  contenere  prescrizioni.  Se i lavori non iniziano entro cinque anni dal rilascio dell'autorizzazione, il soprintendente può dettare prescrizioni ovvero integrare o variare quelle già date in relazione al mutare delle tecniche di conservazione.</a:t>
            </a:r>
          </a:p>
        </p:txBody>
      </p:sp>
      <p:sp>
        <p:nvSpPr>
          <p:cNvPr id="4" name="Rettangolo 3"/>
          <p:cNvSpPr/>
          <p:nvPr/>
        </p:nvSpPr>
        <p:spPr>
          <a:xfrm>
            <a:off x="1199456" y="1447178"/>
            <a:ext cx="10585176"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entury" panose="02040604050505020304" pitchFamily="18"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a:ea typeface="+mn-ea"/>
                <a:cs typeface="+mn-cs"/>
              </a:rPr>
              <a:t> </a:t>
            </a:r>
            <a:endPar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t>
            </a:r>
          </a:p>
        </p:txBody>
      </p:sp>
      <p:sp>
        <p:nvSpPr>
          <p:cNvPr id="5" name="Rettangolo 4"/>
          <p:cNvSpPr/>
          <p:nvPr/>
        </p:nvSpPr>
        <p:spPr>
          <a:xfrm>
            <a:off x="6105872" y="246849"/>
            <a:ext cx="6084245" cy="1107996"/>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Decreto Legislativo  22 gennaio 2004, n. 42</a:t>
            </a: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Art. 21 Interventi soggetti ad autorizzazione</a:t>
            </a:r>
            <a:b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t>
            </a: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77529330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idx="11"/>
          </p:nvPr>
        </p:nvSpPr>
        <p:spPr>
          <a:xfrm>
            <a:off x="407368" y="332656"/>
            <a:ext cx="11377264" cy="5760639"/>
          </a:xfrm>
        </p:spPr>
        <p:txBody>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altLang="it-IT" sz="1200" b="0" i="0" u="none" strike="noStrike" kern="1200" cap="none" spc="0" normalizeH="0" baseline="0" noProof="0" dirty="0">
                <a:ln>
                  <a:noFill/>
                </a:ln>
                <a:solidFill>
                  <a:srgbClr val="FFFFFF"/>
                </a:solidFill>
                <a:effectLst/>
                <a:uLnTx/>
                <a:uFillTx/>
                <a:latin typeface="Arial" charset="0"/>
                <a:ea typeface="+mn-ea"/>
                <a:cs typeface="Arial" charset="0"/>
              </a:rPr>
              <a:t>Art. 22 </a:t>
            </a:r>
          </a:p>
          <a:p>
            <a:pPr marL="0" marR="0" lvl="0" indent="0" algn="ctr" defTabSz="449263" rtl="0" eaLnBrk="0" fontAlgn="base" latinLnBrk="0" hangingPunct="0">
              <a:lnSpc>
                <a:spcPct val="100000"/>
              </a:lnSpc>
              <a:spcBef>
                <a:spcPct val="0"/>
              </a:spcBef>
              <a:spcAft>
                <a:spcPct val="0"/>
              </a:spcAft>
              <a:buClrTx/>
              <a:buSzTx/>
              <a:buFontTx/>
              <a:buNone/>
              <a:tabLst/>
              <a:defRPr/>
            </a:pPr>
            <a:r>
              <a:rPr kumimoji="0" lang="it-IT" altLang="it-IT" sz="12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rPr>
              <a:t>     </a:t>
            </a:r>
            <a:r>
              <a:rPr kumimoji="0" lang="it-IT" sz="2400" b="1" i="0" u="none" strike="noStrike" kern="1200" cap="none" spc="0" normalizeH="0" baseline="0" noProof="0" dirty="0">
                <a:ln>
                  <a:noFill/>
                </a:ln>
                <a:solidFill>
                  <a:prstClr val="black"/>
                </a:solidFill>
                <a:effectLst/>
                <a:uLnTx/>
                <a:uFillTx/>
                <a:latin typeface="Calibri"/>
                <a:ea typeface="+mn-ea"/>
                <a:cs typeface="Arial" charset="0"/>
              </a:rPr>
              <a:t>Codice dell’amministrazione digitale</a:t>
            </a:r>
            <a:br>
              <a:rPr kumimoji="0" lang="it-IT" sz="2400" b="1" i="0" u="none" strike="noStrike" kern="1200" cap="none" spc="0" normalizeH="0" baseline="0" noProof="0" dirty="0">
                <a:ln>
                  <a:noFill/>
                </a:ln>
                <a:solidFill>
                  <a:prstClr val="black"/>
                </a:solidFill>
                <a:effectLst/>
                <a:uLnTx/>
                <a:uFillTx/>
                <a:latin typeface="Calibri"/>
                <a:ea typeface="+mn-ea"/>
                <a:cs typeface="Arial" charset="0"/>
              </a:rPr>
            </a:br>
            <a:r>
              <a:rPr kumimoji="0" lang="es-ES_tradnl" sz="2400" b="1" i="0" u="none" strike="noStrike" kern="1200" cap="none" spc="0" normalizeH="0" baseline="0" noProof="0" dirty="0">
                <a:ln>
                  <a:noFill/>
                </a:ln>
                <a:solidFill>
                  <a:prstClr val="black"/>
                </a:solidFill>
                <a:effectLst/>
                <a:uLnTx/>
                <a:uFillTx/>
                <a:latin typeface="Calibri"/>
                <a:ea typeface="+mn-ea"/>
                <a:cs typeface="Arial" charset="0"/>
              </a:rPr>
              <a:t>Decreto Legislativo 7 marzo 2005, n. 82</a:t>
            </a: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altLang="it-IT" sz="16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rPr>
              <a:t>						</a:t>
            </a:r>
            <a:r>
              <a:rPr kumimoji="0" lang="it-IT"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a:t>
            </a:r>
            <a:r>
              <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rt. 44. Requisiti per la gestione e conservazione dei documenti informatici.</a:t>
            </a:r>
            <a:b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b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1. Il sistema di gestione informatica dei documenti delle pubbliche amministrazioni, di cui </a:t>
            </a:r>
            <a:r>
              <a:rPr kumimoji="0" lang="it-IT" sz="1400" b="0" i="0" u="none" strike="noStrike" kern="1200" cap="none" spc="0" normalizeH="0" baseline="0" noProof="0" dirty="0">
                <a:ln>
                  <a:noFill/>
                </a:ln>
                <a:effectLst/>
                <a:uLnTx/>
                <a:uFillTx/>
                <a:latin typeface="Calibri" panose="020F0502020204030204" pitchFamily="34" charset="0"/>
                <a:ea typeface="+mn-ea"/>
                <a:cs typeface="Arial" charset="0"/>
              </a:rPr>
              <a:t>all'</a:t>
            </a:r>
            <a:r>
              <a:rPr kumimoji="0" lang="it-IT" sz="1400" b="0" i="0" u="none" strike="noStrike" kern="1200" cap="none" spc="0" normalizeH="0" baseline="0" noProof="0" dirty="0">
                <a:ln>
                  <a:noFill/>
                </a:ln>
                <a:effectLst/>
                <a:uLnTx/>
                <a:uFillTx/>
                <a:latin typeface="Calibri" panose="020F0502020204030204" pitchFamily="34" charset="0"/>
                <a:ea typeface="+mn-ea"/>
                <a:cs typeface="Arial" charset="0"/>
                <a:hlinkClick r:id="rId2">
                  <a:extLst>
                    <a:ext uri="{A12FA001-AC4F-418D-AE19-62706E023703}">
                      <ahyp:hlinkClr xmlns:ahyp="http://schemas.microsoft.com/office/drawing/2018/hyperlinkcolor" val="tx"/>
                    </a:ext>
                  </a:extLst>
                </a:hlinkClick>
              </a:rPr>
              <a:t>articolo 52 del d.P.R</a:t>
            </a:r>
            <a:r>
              <a:rPr kumimoji="0" lang="it-IT" sz="1400" b="0" i="0" u="none" strike="noStrike" kern="1200" cap="none" spc="0" normalizeH="0" baseline="0" noProof="0" dirty="0">
                <a:ln>
                  <a:noFill/>
                </a:ln>
                <a:solidFill>
                  <a:srgbClr val="CCCCFF"/>
                </a:solidFill>
                <a:effectLst/>
                <a:uLnTx/>
                <a:uFillTx/>
                <a:latin typeface="Calibri" panose="020F0502020204030204" pitchFamily="34" charset="0"/>
                <a:ea typeface="+mn-ea"/>
                <a:cs typeface="Arial" charset="0"/>
                <a:hlinkClick r:id="rId2">
                  <a:extLst>
                    <a:ext uri="{A12FA001-AC4F-418D-AE19-62706E023703}">
                      <ahyp:hlinkClr xmlns:ahyp="http://schemas.microsoft.com/office/drawing/2018/hyperlinkcolor" val="tx"/>
                    </a:ext>
                  </a:extLst>
                </a:hlinkClick>
              </a:rPr>
              <a:t>.</a:t>
            </a:r>
            <a:r>
              <a:rPr kumimoji="0" lang="it-IT" sz="1400" b="0" i="0" u="none" strike="noStrike" kern="1200" cap="none" spc="0" normalizeH="0" baseline="0" noProof="0" dirty="0">
                <a:ln>
                  <a:noFill/>
                </a:ln>
                <a:effectLst/>
                <a:uLnTx/>
                <a:uFillTx/>
                <a:latin typeface="Calibri" panose="020F0502020204030204" pitchFamily="34" charset="0"/>
                <a:ea typeface="+mn-ea"/>
                <a:cs typeface="Arial" charset="0"/>
                <a:hlinkClick r:id="rId2">
                  <a:extLst>
                    <a:ext uri="{A12FA001-AC4F-418D-AE19-62706E023703}">
                      <ahyp:hlinkClr xmlns:ahyp="http://schemas.microsoft.com/office/drawing/2018/hyperlinkcolor" val="tx"/>
                    </a:ext>
                  </a:extLst>
                </a:hlinkClick>
              </a:rPr>
              <a:t> </a:t>
            </a:r>
            <a:r>
              <a:rPr kumimoji="0" lang="it-IT" sz="1400" b="0" i="0" u="none" strike="noStrike" kern="1200" cap="none" spc="0" normalizeH="0" baseline="0" noProof="0" dirty="0">
                <a:ln>
                  <a:noFill/>
                </a:ln>
                <a:effectLst/>
                <a:uLnTx/>
                <a:uFillTx/>
                <a:latin typeface="Calibri" panose="020F0502020204030204" pitchFamily="34" charset="0"/>
                <a:ea typeface="+mn-ea"/>
                <a:cs typeface="Arial" charset="0"/>
                <a:hlinkClick r:id="rId2">
                  <a:extLst>
                    <a:ext uri="{A12FA001-AC4F-418D-AE19-62706E023703}">
                      <ahyp:hlinkClr xmlns:ahyp="http://schemas.microsoft.com/office/drawing/2018/hyperlinkcolor" val="tx"/>
                    </a:ext>
                  </a:extLst>
                </a:hlinkClick>
              </a:rPr>
              <a:t>28 dicembre 2000, n. 445</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è organizzato e gestito, anche in modo da assicurare l'indicizzazione e la ricerca dei documenti e fascicoli informatici attraverso il sistema di cui all'articolo 40-ter nel rispetto delle </a:t>
            </a:r>
            <a:r>
              <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Linee guida</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t>
            </a:r>
            <a:endParaRPr kumimoji="0" lang="it-IT" sz="1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1-bis. Il sistema di gestione dei documenti informatici delle pubbliche amministrazioni è gestito da un responsabile che opera d'intesa con il dirigente dell'ufficio di cui </a:t>
            </a:r>
            <a:r>
              <a:rPr kumimoji="0" lang="it-IT" sz="1400" b="0" i="0" u="none" strike="noStrike" kern="1200" cap="none" spc="0" normalizeH="0" baseline="0" noProof="0" dirty="0">
                <a:ln>
                  <a:noFill/>
                </a:ln>
                <a:effectLst/>
                <a:uLnTx/>
                <a:uFillTx/>
                <a:latin typeface="Calibri" panose="020F0502020204030204" pitchFamily="34" charset="0"/>
                <a:ea typeface="+mn-ea"/>
                <a:cs typeface="Arial" charset="0"/>
              </a:rPr>
              <a:t>all'</a:t>
            </a:r>
            <a:r>
              <a:rPr kumimoji="0" lang="it-IT" sz="1400" b="0" i="0" u="none" strike="noStrike" kern="1200" cap="none" spc="0" normalizeH="0" baseline="0" noProof="0" dirty="0">
                <a:ln>
                  <a:noFill/>
                </a:ln>
                <a:effectLst/>
                <a:uLnTx/>
                <a:uFillTx/>
                <a:latin typeface="Calibri" panose="020F0502020204030204" pitchFamily="34" charset="0"/>
                <a:ea typeface="+mn-ea"/>
                <a:cs typeface="Arial" charset="0"/>
                <a:hlinkClick r:id="rId3">
                  <a:extLst>
                    <a:ext uri="{A12FA001-AC4F-418D-AE19-62706E023703}">
                      <ahyp:hlinkClr xmlns:ahyp="http://schemas.microsoft.com/office/drawing/2018/hyperlinkcolor" val="tx"/>
                    </a:ext>
                  </a:extLst>
                </a:hlinkClick>
              </a:rPr>
              <a:t>articolo 17</a:t>
            </a:r>
            <a:r>
              <a:rPr kumimoji="0" lang="it-IT" sz="1400" b="0" i="0" u="none" strike="noStrike" kern="1200" cap="none" spc="0" normalizeH="0" baseline="0" noProof="0" dirty="0">
                <a:ln>
                  <a:noFill/>
                </a:ln>
                <a:effectLst/>
                <a:uLnTx/>
                <a:uFillTx/>
                <a:latin typeface="Calibri" panose="020F0502020204030204" pitchFamily="34" charset="0"/>
                <a:ea typeface="+mn-ea"/>
                <a:cs typeface="Arial" charset="0"/>
              </a:rPr>
              <a:t> </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del presente Codice, il responsabile del trattamento dei dati personali di cui all'articolo 29 del decreto legislativo 30 giugno 2003, n. 196, ove nominato, </a:t>
            </a:r>
            <a:r>
              <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e con il responsabile del sistema della conservazione dei documenti informatici</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nella definizione e gestione delle attività di rispettiva competenza. </a:t>
            </a:r>
            <a:r>
              <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Almeno una volta all'anno il responsabile della gestione dei documenti informatici provvede a trasmettere al sistema di conservazione i fascicoli e le serie documentarie anche relative a procedimenti non conclusi</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t>
            </a:r>
            <a:b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b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1-ter.In tutti i casi in cui la legge prescrive obblighi di conservazione, anche a carico di soggetti privati, il sistema di conservazione dei documenti informatici assicura, per quanto in esso conservato, caratteristiche di autenticità, integrità, affidabilità, leggibilità, reperibilità, secondo le modalità indicate nelle Linee guida.</a:t>
            </a:r>
            <a:br>
              <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r>
              <a:rPr kumimoji="0" lang="it-IT"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(comma così modificato dall'art. 25, comma 1, lettera f), legge n. 120 del 2020)</a:t>
            </a:r>
            <a:endParaRPr kumimoji="0" lang="it-IT" sz="1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1-quater. Il responsabile della conservazione, che opera d'intesa con il responsabile del trattamento dei dati personali, con il responsabile della sicurezza e con il responsabile dei sistemi informativi, può affidare, ai sensi dell'articolo 34, comma 1-bis, lettera b), la conservazione dei documenti informatici ad altri soggetti, pubblici o privati, che offrono idonee garanzie organizzative, e tecnologiche e di protezione dei dati personali. Il responsabile della conservazione della pubblica amministrazione, che opera d'intesa, oltre che con i responsabili di cui al comma 1-bis, anche con il responsabile della gestione documentale, </a:t>
            </a:r>
            <a:r>
              <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effettua la conservazione dei documenti informatici secondo quanto previsto all'articolo 34, comma 1-bis</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t>
            </a:r>
            <a:endParaRPr kumimoji="0" lang="it-IT" sz="1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br>
              <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endPar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altLang="it-IT" sz="14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endParaRPr>
          </a:p>
        </p:txBody>
      </p:sp>
    </p:spTree>
    <p:extLst>
      <p:ext uri="{BB962C8B-B14F-4D97-AF65-F5344CB8AC3E}">
        <p14:creationId xmlns:p14="http://schemas.microsoft.com/office/powerpoint/2010/main" val="30522657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407369" y="836712"/>
            <a:ext cx="11784632" cy="648072"/>
          </a:xfrm>
          <a:prstGeom prst="rect">
            <a:avLst/>
          </a:prstGeom>
        </p:spPr>
        <p:txBody>
          <a:bodyPr/>
          <a:lstStyle/>
          <a:p>
            <a:r>
              <a:rPr lang="it-IT" dirty="0"/>
              <a:t>							</a:t>
            </a:r>
            <a:br>
              <a:rPr lang="it-IT" dirty="0"/>
            </a:br>
            <a:br>
              <a:rPr lang="it-IT" dirty="0"/>
            </a:br>
            <a:br>
              <a:rPr lang="it-IT" dirty="0"/>
            </a:br>
            <a:endParaRPr lang="it-IT" b="1" dirty="0"/>
          </a:p>
        </p:txBody>
      </p:sp>
      <p:sp>
        <p:nvSpPr>
          <p:cNvPr id="4" name="Rettangolo 3"/>
          <p:cNvSpPr/>
          <p:nvPr/>
        </p:nvSpPr>
        <p:spPr>
          <a:xfrm>
            <a:off x="1199456" y="1447178"/>
            <a:ext cx="8160568" cy="830997"/>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6" name="Rettangolo 5"/>
          <p:cNvSpPr/>
          <p:nvPr/>
        </p:nvSpPr>
        <p:spPr>
          <a:xfrm>
            <a:off x="479376" y="764705"/>
            <a:ext cx="11593288" cy="4001095"/>
          </a:xfrm>
          <a:prstGeom prst="rect">
            <a:avLst/>
          </a:prstGeom>
        </p:spPr>
        <p:txBody>
          <a:bodyPr wrap="square">
            <a:spAutoFit/>
          </a:bodyPr>
          <a:lstStyle/>
          <a:p>
            <a:pPr marL="0" marR="0" lvl="0" indent="0" algn="r" defTabSz="449263" rtl="0" eaLnBrk="0" fontAlgn="base" latinLnBrk="0" hangingPunct="0">
              <a:lnSpc>
                <a:spcPct val="100000"/>
              </a:lnSpc>
              <a:spcBef>
                <a:spcPct val="0"/>
              </a:spcBef>
              <a:spcAft>
                <a:spcPct val="0"/>
              </a:spcAft>
              <a:buClrTx/>
              <a:buSzTx/>
              <a:buFontTx/>
              <a:buNone/>
              <a:tabLst/>
              <a:defRPr/>
            </a:pPr>
            <a:r>
              <a:rPr kumimoji="0" lang="it-IT" sz="1200" b="1" i="0" u="none" strike="noStrike" kern="1200" cap="none" spc="0" normalizeH="0" baseline="0" noProof="0" dirty="0">
                <a:ln>
                  <a:noFill/>
                </a:ln>
                <a:solidFill>
                  <a:srgbClr val="000000"/>
                </a:solidFill>
                <a:effectLst/>
                <a:uLnTx/>
                <a:uFillTx/>
                <a:latin typeface="Arial" charset="0"/>
                <a:ea typeface="+mn-ea"/>
                <a:cs typeface="Arial" charset="0"/>
              </a:rPr>
              <a:t>Decreto del Presidente della Repubblica 28 dicembre 2000, n. 445</a:t>
            </a:r>
            <a:br>
              <a:rPr kumimoji="0" lang="it-IT" sz="1200" b="0" i="0" u="none" strike="noStrike" kern="1200" cap="none" spc="0" normalizeH="0" baseline="0" noProof="0" dirty="0">
                <a:ln>
                  <a:noFill/>
                </a:ln>
                <a:solidFill>
                  <a:srgbClr val="000000"/>
                </a:solidFill>
                <a:effectLst/>
                <a:uLnTx/>
                <a:uFillTx/>
                <a:latin typeface="Arial" charset="0"/>
                <a:ea typeface="+mn-ea"/>
                <a:cs typeface="Arial" charset="0"/>
              </a:rPr>
            </a:br>
            <a:r>
              <a:rPr kumimoji="0" lang="it-IT" sz="1200" b="0" i="0" u="none" strike="noStrike" kern="1200" cap="none" spc="0" normalizeH="0" baseline="0" noProof="0" dirty="0">
                <a:ln>
                  <a:noFill/>
                </a:ln>
                <a:solidFill>
                  <a:srgbClr val="000000"/>
                </a:solidFill>
                <a:effectLst/>
                <a:uLnTx/>
                <a:uFillTx/>
                <a:latin typeface="Arial" charset="0"/>
                <a:ea typeface="+mn-ea"/>
                <a:cs typeface="Arial" charset="0"/>
              </a:rPr>
              <a:t>Testo unico delle disposizioni legislative e regolamentari in materia di documentazione amministrativa</a:t>
            </a: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r>
              <a:rPr kumimoji="0" lang="it-IT" sz="1400" b="1" i="0" u="none" strike="noStrike" kern="1200" cap="none" spc="0" normalizeH="0" baseline="0" noProof="0" dirty="0">
                <a:ln>
                  <a:noFill/>
                </a:ln>
                <a:solidFill>
                  <a:srgbClr val="000000"/>
                </a:solidFill>
                <a:effectLst/>
                <a:uLnTx/>
                <a:uFillTx/>
                <a:latin typeface="Arial" charset="0"/>
                <a:ea typeface="+mn-ea"/>
                <a:cs typeface="Arial" charset="0"/>
              </a:rPr>
              <a:t>Art. 52 Il sistema di gestione informatica dei documenti</a:t>
            </a: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solidFill>
                <a:effectLst/>
                <a:uLnTx/>
                <a:uFillTx/>
                <a:latin typeface="Arial" charset="0"/>
                <a:ea typeface="+mn-ea"/>
                <a:cs typeface="Arial" charset="0"/>
              </a:rPr>
              <a:t>1. Il sistema di gestione informatica dei documenti, in forma abbreviata “sistema” deve:</a:t>
            </a:r>
          </a:p>
          <a:p>
            <a:pPr marL="0" marR="0" lvl="0" indent="0" algn="just" defTabSz="449263" rtl="0" eaLnBrk="0" fontAlgn="base" latinLnBrk="0" hangingPunct="0">
              <a:lnSpc>
                <a:spcPct val="100000"/>
              </a:lnSpc>
              <a:spcBef>
                <a:spcPct val="0"/>
              </a:spcBef>
              <a:spcAft>
                <a:spcPct val="0"/>
              </a:spcAft>
              <a:buClrTx/>
              <a:buSzTx/>
              <a:buFontTx/>
              <a:buNone/>
              <a:tabLst/>
              <a:defRPr/>
            </a:pPr>
            <a:endParaRPr kumimoji="0" lang="it-IT" sz="1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solidFill>
                <a:effectLst/>
                <a:uLnTx/>
                <a:uFillTx/>
                <a:latin typeface="Arial" charset="0"/>
                <a:ea typeface="+mn-ea"/>
                <a:cs typeface="Arial" charset="0"/>
              </a:rPr>
              <a:t>a) garantire la sicurezza e l'integrità del sistema;</a:t>
            </a: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solidFill>
                <a:effectLst/>
                <a:uLnTx/>
                <a:uFillTx/>
                <a:latin typeface="Arial" charset="0"/>
                <a:ea typeface="+mn-ea"/>
                <a:cs typeface="Arial" charset="0"/>
              </a:rPr>
              <a:t>b) garantire la corretta e puntuale registrazione di protocollo dei documenti in entrata e in uscita;</a:t>
            </a: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solidFill>
                <a:effectLst/>
                <a:uLnTx/>
                <a:uFillTx/>
                <a:latin typeface="Arial" charset="0"/>
                <a:ea typeface="+mn-ea"/>
                <a:cs typeface="Arial" charset="0"/>
              </a:rPr>
              <a:t>c) fornire informazioni sul collegamento esistente tra ciascun documento ricevuto dall'amministrazione e i documenti dalla stessa formati nell'adozione dei provvedimenti finali;</a:t>
            </a: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solidFill>
                <a:effectLst/>
                <a:uLnTx/>
                <a:uFillTx/>
                <a:latin typeface="Arial" charset="0"/>
                <a:ea typeface="+mn-ea"/>
                <a:cs typeface="Arial" charset="0"/>
              </a:rPr>
              <a:t>d) consentire il reperimento delle informazioni riguardanti i documenti registrati;</a:t>
            </a: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solidFill>
                <a:effectLst/>
                <a:uLnTx/>
                <a:uFillTx/>
                <a:latin typeface="Arial" charset="0"/>
                <a:ea typeface="+mn-ea"/>
                <a:cs typeface="Arial" charset="0"/>
              </a:rPr>
              <a:t>e) consentire, in condizioni di sicurezza, l'accesso alle informazioni del sistema da parte dei soggetti interessati, nel rispetto delle disposizioni in materia di tutela delle persone e di altri soggetti rispetto al trattamento dei dati personali;</a:t>
            </a: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solidFill>
                <a:effectLst/>
                <a:uLnTx/>
                <a:uFillTx/>
                <a:latin typeface="Arial" charset="0"/>
                <a:ea typeface="+mn-ea"/>
                <a:cs typeface="Arial" charset="0"/>
              </a:rPr>
              <a:t>f) garantire la corretta organizzazione dei documenti nell’ambito del sistema di classificazione d’archivio adottato.</a:t>
            </a: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154915462"/>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idx="11"/>
          </p:nvPr>
        </p:nvSpPr>
        <p:spPr>
          <a:xfrm>
            <a:off x="407368" y="332656"/>
            <a:ext cx="11377264" cy="5760639"/>
          </a:xfrm>
        </p:spPr>
        <p:txBody>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altLang="it-IT" sz="1200" b="0" i="0" u="none" strike="noStrike" kern="1200" cap="none" spc="0" normalizeH="0" baseline="0" noProof="0" dirty="0">
                <a:ln>
                  <a:noFill/>
                </a:ln>
                <a:solidFill>
                  <a:srgbClr val="FFFFFF"/>
                </a:solidFill>
                <a:effectLst/>
                <a:uLnTx/>
                <a:uFillTx/>
                <a:latin typeface="Arial" charset="0"/>
                <a:ea typeface="+mn-ea"/>
                <a:cs typeface="Arial" charset="0"/>
              </a:rPr>
              <a:t>Art. 22 </a:t>
            </a:r>
          </a:p>
          <a:p>
            <a:pPr marL="0" marR="0" lvl="0" indent="0" algn="ctr" defTabSz="449263" rtl="0" eaLnBrk="0" fontAlgn="base" latinLnBrk="0" hangingPunct="0">
              <a:lnSpc>
                <a:spcPct val="100000"/>
              </a:lnSpc>
              <a:spcBef>
                <a:spcPct val="0"/>
              </a:spcBef>
              <a:spcAft>
                <a:spcPct val="0"/>
              </a:spcAft>
              <a:buClrTx/>
              <a:buSzTx/>
              <a:buFontTx/>
              <a:buNone/>
              <a:tabLst/>
              <a:defRPr/>
            </a:pPr>
            <a:r>
              <a:rPr kumimoji="0" lang="it-IT" altLang="it-IT" sz="12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rPr>
              <a:t>     </a:t>
            </a:r>
            <a:r>
              <a:rPr kumimoji="0" lang="it-IT" sz="2400" b="1" i="0" u="none" strike="noStrike" kern="1200" cap="none" spc="0" normalizeH="0" baseline="0" noProof="0" dirty="0">
                <a:ln>
                  <a:noFill/>
                </a:ln>
                <a:solidFill>
                  <a:prstClr val="black"/>
                </a:solidFill>
                <a:effectLst/>
                <a:uLnTx/>
                <a:uFillTx/>
                <a:latin typeface="Calibri"/>
                <a:ea typeface="+mn-ea"/>
                <a:cs typeface="Arial" charset="0"/>
              </a:rPr>
              <a:t>Codice dell’amministrazione digitale</a:t>
            </a:r>
            <a:br>
              <a:rPr kumimoji="0" lang="it-IT" sz="2400" b="1" i="0" u="none" strike="noStrike" kern="1200" cap="none" spc="0" normalizeH="0" baseline="0" noProof="0" dirty="0">
                <a:ln>
                  <a:noFill/>
                </a:ln>
                <a:solidFill>
                  <a:prstClr val="black"/>
                </a:solidFill>
                <a:effectLst/>
                <a:uLnTx/>
                <a:uFillTx/>
                <a:latin typeface="Calibri"/>
                <a:ea typeface="+mn-ea"/>
                <a:cs typeface="Arial" charset="0"/>
              </a:rPr>
            </a:br>
            <a:r>
              <a:rPr kumimoji="0" lang="es-ES_tradnl" sz="2400" b="1" i="0" u="none" strike="noStrike" kern="1200" cap="none" spc="0" normalizeH="0" baseline="0" noProof="0" dirty="0">
                <a:ln>
                  <a:noFill/>
                </a:ln>
                <a:solidFill>
                  <a:prstClr val="black"/>
                </a:solidFill>
                <a:effectLst/>
                <a:uLnTx/>
                <a:uFillTx/>
                <a:latin typeface="Calibri"/>
                <a:ea typeface="+mn-ea"/>
                <a:cs typeface="Arial" charset="0"/>
              </a:rPr>
              <a:t>Decreto Legislativo 7 marzo 2005, n. 82</a:t>
            </a: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altLang="it-IT" sz="16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rPr>
              <a:t>						</a:t>
            </a:r>
            <a:r>
              <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Art. 34. Norme particolari per le pubbliche amministrazioni</a:t>
            </a:r>
            <a:r>
              <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t>
            </a: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1. …</a:t>
            </a: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1-bis</a:t>
            </a: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Le pubbliche amministrazioni possono procedere alla conservazione dei documenti informatici:</a:t>
            </a: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a) all'interno della propria struttura organizzativa;</a:t>
            </a: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b) affidandola, in modo totale o parziale, nel rispetto della disciplina vigente, ad altri soggetti, pubblici o privati che possiedono i requisiti di qualità, di sicurezza e organizzazione individuati, nel rispetto della disciplina europea, nelle Linee guida di cui all’art 71 relative alla formazione, gestione e conservazione dei documenti informatici nonché in un regolamento sui criteri per la fornitura dei servizi di conservazione dei documenti informatici emanato da </a:t>
            </a:r>
            <a:r>
              <a:rPr kumimoji="0" lang="it-IT" sz="20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charset="0"/>
              </a:rPr>
              <a:t>AgID</a:t>
            </a: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avuto riguardo all’esigenza di assicurare la conformità dei documenti conservati agli originali nonché la qualità e la sicurezza del sistema di conservazione.</a:t>
            </a: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(lettera così modificata dall'art. 25, comma 1, lettera e), legge n. 120 del 2020)</a:t>
            </a:r>
            <a:b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endPar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altLang="it-IT" sz="14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endParaRPr>
          </a:p>
        </p:txBody>
      </p:sp>
    </p:spTree>
    <p:extLst>
      <p:ext uri="{BB962C8B-B14F-4D97-AF65-F5344CB8AC3E}">
        <p14:creationId xmlns:p14="http://schemas.microsoft.com/office/powerpoint/2010/main" val="4958341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idx="11"/>
          </p:nvPr>
        </p:nvSpPr>
        <p:spPr>
          <a:xfrm>
            <a:off x="623392" y="551367"/>
            <a:ext cx="10801200" cy="5325905"/>
          </a:xfrm>
        </p:spPr>
        <p:txBody>
          <a:bodyPr/>
          <a:lstStyle/>
          <a:p>
            <a:pPr marL="0" marR="0" lvl="0" indent="0" algn="ctr" defTabSz="449263" rtl="0" eaLnBrk="0" fontAlgn="base" latinLnBrk="0" hangingPunct="0">
              <a:lnSpc>
                <a:spcPct val="100000"/>
              </a:lnSpc>
              <a:spcBef>
                <a:spcPct val="0"/>
              </a:spcBef>
              <a:spcAft>
                <a:spcPct val="0"/>
              </a:spcAft>
              <a:buClrTx/>
              <a:buSzTx/>
              <a:buFontTx/>
              <a:buNone/>
              <a:tabLst/>
              <a:defRPr/>
            </a:pPr>
            <a:r>
              <a:rPr kumimoji="0" lang="it-IT" altLang="it-IT" sz="12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rPr>
              <a:t> </a:t>
            </a:r>
            <a:r>
              <a:rPr kumimoji="0" lang="it-IT" altLang="it-IT" sz="1800" b="1" i="0" u="none" strike="noStrike" kern="1200" cap="none" spc="0" normalizeH="0" baseline="0" noProof="0" dirty="0">
                <a:ln>
                  <a:noFill/>
                </a:ln>
                <a:solidFill>
                  <a:srgbClr val="3333CC">
                    <a:lumMod val="75000"/>
                  </a:srgbClr>
                </a:solidFill>
                <a:effectLst/>
                <a:uLnTx/>
                <a:uFillTx/>
                <a:latin typeface="Arial" charset="0"/>
                <a:ea typeface="+mn-ea"/>
                <a:cs typeface="Arial" charset="0"/>
              </a:rPr>
              <a:t>Linee Guida sulla formazione, gestione e conservazione dei documenti informatici</a:t>
            </a: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altLang="it-IT" sz="1800" b="1" i="0" u="none" strike="noStrike" kern="1200" cap="none" spc="0" normalizeH="0" baseline="0" noProof="0" dirty="0">
              <a:ln>
                <a:noFill/>
              </a:ln>
              <a:solidFill>
                <a:srgbClr val="000000"/>
              </a:solidFill>
              <a:effectLst/>
              <a:uLnTx/>
              <a:uFillTx/>
              <a:latin typeface="Arial"/>
              <a:ea typeface="+mn-ea"/>
              <a:cs typeface="Arial" charset="0"/>
            </a:endParaRP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altLang="it-IT" sz="1800" b="1" i="0" u="none" strike="noStrike" kern="1200" cap="none" spc="0" normalizeH="0" baseline="0" noProof="0" dirty="0">
                <a:ln>
                  <a:noFill/>
                </a:ln>
                <a:solidFill>
                  <a:srgbClr val="000000"/>
                </a:solidFill>
                <a:effectLst/>
                <a:uLnTx/>
                <a:uFillTx/>
                <a:latin typeface="Arial"/>
                <a:ea typeface="+mn-ea"/>
                <a:cs typeface="Arial" charset="0"/>
              </a:rPr>
              <a:t>3. 5. Manuale di gestione documentale</a:t>
            </a: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altLang="it-IT" sz="1800" b="0" i="0" u="none" strike="noStrike" kern="1200" cap="none" spc="0" normalizeH="0" baseline="0" noProof="0" dirty="0">
                <a:ln>
                  <a:noFill/>
                </a:ln>
                <a:solidFill>
                  <a:srgbClr val="000000"/>
                </a:solidFill>
                <a:effectLst/>
                <a:uLnTx/>
                <a:uFillTx/>
                <a:latin typeface="Arial"/>
                <a:ea typeface="+mn-ea"/>
                <a:cs typeface="Arial" charset="0"/>
              </a:rPr>
              <a:t>Il </a:t>
            </a:r>
            <a:r>
              <a:rPr kumimoji="0" lang="it-IT" altLang="it-IT" sz="1800" b="1" i="0" u="none" strike="noStrike" kern="1200" cap="none" spc="0" normalizeH="0" baseline="0" noProof="0" dirty="0">
                <a:ln>
                  <a:noFill/>
                </a:ln>
                <a:solidFill>
                  <a:srgbClr val="000000"/>
                </a:solidFill>
                <a:effectLst/>
                <a:uLnTx/>
                <a:uFillTx/>
                <a:latin typeface="Arial"/>
                <a:ea typeface="+mn-ea"/>
                <a:cs typeface="Arial" charset="0"/>
              </a:rPr>
              <a:t>manuale di gestione documentale descrive il sistema di gestione informatica dei documenti e fornisce le istruzioni per il corretto funzionamento del servizio per la tenuta del protocollo informatico, della gestione dei flussi documentali e degli archivi.</a:t>
            </a: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altLang="it-IT" sz="1800" b="0" i="0" u="none" strike="noStrike" kern="1200" cap="none" spc="0" normalizeH="0" baseline="0" noProof="0" dirty="0">
                <a:ln>
                  <a:noFill/>
                </a:ln>
                <a:solidFill>
                  <a:srgbClr val="000000"/>
                </a:solidFill>
                <a:effectLst/>
                <a:uLnTx/>
                <a:uFillTx/>
                <a:latin typeface="Arial"/>
                <a:ea typeface="+mn-ea"/>
                <a:cs typeface="Arial" charset="0"/>
              </a:rPr>
              <a:t>Nel manuale di gestione documentale sono riportati, in particolare:</a:t>
            </a: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altLang="it-IT" sz="1800" b="0" i="0" u="none" strike="noStrike" kern="1200" cap="none" spc="0" normalizeH="0" baseline="0" noProof="0" dirty="0">
                <a:ln>
                  <a:noFill/>
                </a:ln>
                <a:solidFill>
                  <a:srgbClr val="000000"/>
                </a:solidFill>
                <a:effectLst/>
                <a:uLnTx/>
                <a:uFillTx/>
                <a:latin typeface="Arial"/>
                <a:ea typeface="+mn-ea"/>
                <a:cs typeface="Arial" charset="0"/>
              </a:rPr>
              <a:t>…</a:t>
            </a: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altLang="it-IT" sz="1800" b="0" i="0" u="none" strike="noStrike" kern="1200" cap="none" spc="0" normalizeH="0" baseline="0" noProof="0" dirty="0">
                <a:ln>
                  <a:noFill/>
                </a:ln>
                <a:solidFill>
                  <a:srgbClr val="000000"/>
                </a:solidFill>
                <a:effectLst/>
                <a:uLnTx/>
                <a:uFillTx/>
                <a:latin typeface="Arial"/>
                <a:ea typeface="+mn-ea"/>
                <a:cs typeface="Arial" charset="0"/>
              </a:rPr>
              <a:t>9. relativamente alla conservazione:</a:t>
            </a: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altLang="it-IT" sz="1800" b="0" i="0" u="none" strike="noStrike" kern="1200" cap="none" spc="0" normalizeH="0" baseline="0" noProof="0" dirty="0">
                <a:ln>
                  <a:noFill/>
                </a:ln>
                <a:solidFill>
                  <a:srgbClr val="000000"/>
                </a:solidFill>
                <a:effectLst/>
                <a:uLnTx/>
                <a:uFillTx/>
                <a:latin typeface="Arial"/>
                <a:ea typeface="+mn-ea"/>
                <a:cs typeface="Arial" charset="0"/>
              </a:rPr>
              <a:t>a) per le Pubbliche Amministrazioni </a:t>
            </a:r>
            <a:r>
              <a:rPr kumimoji="0" lang="it-IT" altLang="it-IT" sz="1800" b="1" i="0" u="none" strike="noStrike" kern="1200" cap="none" spc="0" normalizeH="0" baseline="0" noProof="0" dirty="0">
                <a:ln>
                  <a:noFill/>
                </a:ln>
                <a:solidFill>
                  <a:srgbClr val="000000"/>
                </a:solidFill>
                <a:effectLst/>
                <a:uLnTx/>
                <a:uFillTx/>
                <a:latin typeface="Arial"/>
                <a:ea typeface="+mn-ea"/>
                <a:cs typeface="Arial" charset="0"/>
              </a:rPr>
              <a:t>il piano di conservazione è allegato al manuale di gestione documentale, con l’indicazione dei tempi entro i quali le diverse tipologie di oggetti digitali devono essere trasferite in conservazione ed eventualmente scartate</a:t>
            </a:r>
            <a:r>
              <a:rPr kumimoji="0" lang="it-IT" altLang="it-IT" sz="1800" b="0" i="0" u="none" strike="noStrike" kern="1200" cap="none" spc="0" normalizeH="0" baseline="0" noProof="0" dirty="0">
                <a:ln>
                  <a:noFill/>
                </a:ln>
                <a:solidFill>
                  <a:srgbClr val="000000"/>
                </a:solidFill>
                <a:effectLst/>
                <a:uLnTx/>
                <a:uFillTx/>
                <a:latin typeface="Arial"/>
                <a:ea typeface="+mn-ea"/>
                <a:cs typeface="Arial" charset="0"/>
              </a:rPr>
              <a:t>;</a:t>
            </a:r>
          </a:p>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altLang="it-IT" sz="1800" b="0" i="0" u="none" strike="noStrike" kern="1200" cap="none" spc="0" normalizeH="0" baseline="0" noProof="0" dirty="0">
                <a:ln>
                  <a:noFill/>
                </a:ln>
                <a:solidFill>
                  <a:srgbClr val="000000"/>
                </a:solidFill>
                <a:effectLst/>
                <a:uLnTx/>
                <a:uFillTx/>
                <a:latin typeface="Arial"/>
                <a:ea typeface="+mn-ea"/>
                <a:cs typeface="Arial" charset="0"/>
              </a:rPr>
              <a:t>b) per i soggetti diversi dalle Pubbliche Amministrazioni che sono sprovvisti di piano di conservazione, qualora si renda necessario redigere un Manuale di gestione per la complessità della struttura organizzativa e della documentazione prodotta, dovrebbero essere definiti i criteri di organizzazione dell'archivio, di selezione periodica e di conservazione dei documenti, ivi compresi i tempi entro i quali le diverse tipologie di oggetti digitali devono essere trasferite in conservazione ed eventualmente scartate.</a:t>
            </a:r>
          </a:p>
        </p:txBody>
      </p:sp>
      <p:pic>
        <p:nvPicPr>
          <p:cNvPr id="3" name="Immagine 2"/>
          <p:cNvPicPr>
            <a:picLocks noChangeAspect="1"/>
          </p:cNvPicPr>
          <p:nvPr/>
        </p:nvPicPr>
        <p:blipFill>
          <a:blip r:embed="rId2"/>
          <a:stretch>
            <a:fillRect/>
          </a:stretch>
        </p:blipFill>
        <p:spPr>
          <a:xfrm>
            <a:off x="8616280" y="332656"/>
            <a:ext cx="1270610" cy="218711"/>
          </a:xfrm>
          <a:prstGeom prst="rect">
            <a:avLst/>
          </a:prstGeom>
        </p:spPr>
      </p:pic>
    </p:spTree>
    <p:extLst>
      <p:ext uri="{BB962C8B-B14F-4D97-AF65-F5344CB8AC3E}">
        <p14:creationId xmlns:p14="http://schemas.microsoft.com/office/powerpoint/2010/main" val="31211055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idx="11"/>
          </p:nvPr>
        </p:nvSpPr>
        <p:spPr>
          <a:xfrm>
            <a:off x="767408" y="764704"/>
            <a:ext cx="10729192" cy="5400600"/>
          </a:xfrm>
        </p:spPr>
        <p:txBody>
          <a:bodyPr/>
          <a:lstStyle/>
          <a:p>
            <a:pPr marL="0" marR="0" lvl="0" indent="0" algn="ctr" defTabSz="449263" rtl="0" eaLnBrk="0" fontAlgn="base" latinLnBrk="0" hangingPunct="0">
              <a:lnSpc>
                <a:spcPct val="100000"/>
              </a:lnSpc>
              <a:spcBef>
                <a:spcPct val="0"/>
              </a:spcBef>
              <a:spcAft>
                <a:spcPct val="0"/>
              </a:spcAft>
              <a:buClrTx/>
              <a:buSzTx/>
              <a:buFontTx/>
              <a:buNone/>
              <a:tabLst/>
              <a:defRPr/>
            </a:pPr>
            <a:r>
              <a:rPr kumimoji="0" lang="it-IT" altLang="it-IT" sz="12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rPr>
              <a:t> </a:t>
            </a:r>
            <a:r>
              <a:rPr kumimoji="0" lang="it-IT" altLang="it-IT" sz="1800" b="1" i="0" u="none" strike="noStrike" kern="1200" cap="none" spc="0" normalizeH="0" baseline="0" noProof="0" dirty="0">
                <a:ln>
                  <a:noFill/>
                </a:ln>
                <a:solidFill>
                  <a:srgbClr val="3333CC">
                    <a:lumMod val="75000"/>
                  </a:srgbClr>
                </a:solidFill>
                <a:effectLst/>
                <a:uLnTx/>
                <a:uFillTx/>
                <a:latin typeface="Arial" charset="0"/>
                <a:ea typeface="+mn-ea"/>
                <a:cs typeface="Arial" charset="0"/>
              </a:rPr>
              <a:t>Linee Guida sulla formazione, gestione e conservazione dei documenti informatici</a:t>
            </a: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altLang="it-IT" sz="1800" b="1" i="0" u="none" strike="noStrike" kern="1200" cap="none" spc="0" normalizeH="0" baseline="0" noProof="0" dirty="0">
              <a:ln>
                <a:noFill/>
              </a:ln>
              <a:solidFill>
                <a:srgbClr val="000000">
                  <a:lumMod val="85000"/>
                  <a:lumOff val="15000"/>
                </a:srgbClr>
              </a:solidFill>
              <a:effectLst/>
              <a:uLnTx/>
              <a:uFillTx/>
              <a:latin typeface="Arial"/>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altLang="it-IT" sz="1800" b="1" i="0"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3.8 Trasferimento al sistema di conservazione</a:t>
            </a:r>
          </a:p>
          <a:p>
            <a:pPr marL="0" marR="0" lvl="0" indent="0" algn="l" defTabSz="449263" rtl="0" eaLnBrk="0" fontAlgn="base" latinLnBrk="0" hangingPunct="0">
              <a:lnSpc>
                <a:spcPct val="150000"/>
              </a:lnSpc>
              <a:spcBef>
                <a:spcPct val="0"/>
              </a:spcBef>
              <a:spcAft>
                <a:spcPct val="0"/>
              </a:spcAft>
              <a:buClrTx/>
              <a:buSzTx/>
              <a:buFontTx/>
              <a:buNone/>
              <a:tabLst/>
              <a:defRPr/>
            </a:pPr>
            <a:r>
              <a:rPr kumimoji="0" lang="it-IT" altLang="it-IT" sz="1800" b="0" i="0"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I termini entro cui i documenti informatici e le aggregazioni documentali informatiche devono essere trasferiti in conservazione sono stabiliti in conformità alla normativa vigente e </a:t>
            </a:r>
            <a:r>
              <a:rPr kumimoji="0" lang="it-IT" altLang="it-IT" sz="1800" b="1" i="0"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al piano di conservazione</a:t>
            </a:r>
            <a:r>
              <a:rPr kumimoji="0" lang="it-IT" altLang="it-IT" sz="1800" b="0" i="0"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a:t>
            </a:r>
          </a:p>
          <a:p>
            <a:pPr marL="0" marR="0" lvl="0" indent="0" algn="l" defTabSz="449263" rtl="0" eaLnBrk="0" fontAlgn="base" latinLnBrk="0" hangingPunct="0">
              <a:lnSpc>
                <a:spcPct val="150000"/>
              </a:lnSpc>
              <a:spcBef>
                <a:spcPct val="0"/>
              </a:spcBef>
              <a:spcAft>
                <a:spcPct val="0"/>
              </a:spcAft>
              <a:buClrTx/>
              <a:buSzTx/>
              <a:buFontTx/>
              <a:buNone/>
              <a:tabLst/>
              <a:defRPr/>
            </a:pPr>
            <a:r>
              <a:rPr kumimoji="0" lang="it-IT" altLang="it-IT" sz="1800" b="0" i="0"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Coerentemente con quanto stabilito dal Codice dei beni culturali, il trasferimento a un sistema di conservazione di documenti e aggregazioni documentali informatiche, appartenenti ad archivi pubblici e privati dichiarati di interesse storico particolarmente importante, </a:t>
            </a:r>
            <a:r>
              <a:rPr kumimoji="0" lang="it-IT" altLang="it-IT" sz="1800" b="1" i="0"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è assoggettato all’obbligo di cui all’art. 21 del </a:t>
            </a:r>
            <a:r>
              <a:rPr kumimoji="0" lang="it-IT" altLang="it-IT" sz="1800" b="1" i="1"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Codice dei Beni Culturali </a:t>
            </a:r>
            <a:r>
              <a:rPr kumimoji="0" lang="it-IT" altLang="it-IT" sz="1800" b="1" i="0"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di comunicazione agli organi competenti in materia di tutela dei beni archivistici o, nel caso di affidamento esterno, alla loro autorizzazione</a:t>
            </a:r>
            <a:r>
              <a:rPr kumimoji="0" lang="it-IT" altLang="it-IT" sz="1800" b="0" i="0"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a:t>
            </a:r>
          </a:p>
          <a:p>
            <a:pPr marL="0" marR="0" lvl="0" indent="0" algn="l" defTabSz="449263" rtl="0" eaLnBrk="0" fontAlgn="base" latinLnBrk="0" hangingPunct="0">
              <a:lnSpc>
                <a:spcPct val="150000"/>
              </a:lnSpc>
              <a:spcBef>
                <a:spcPct val="0"/>
              </a:spcBef>
              <a:spcAft>
                <a:spcPct val="0"/>
              </a:spcAft>
              <a:buClrTx/>
              <a:buSzTx/>
              <a:buFontTx/>
              <a:buNone/>
              <a:tabLst/>
              <a:defRPr/>
            </a:pPr>
            <a:r>
              <a:rPr kumimoji="0" lang="it-IT" altLang="it-IT" sz="1800" b="0" i="0"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I documenti informatici e le aggregazioni documentali informatiche possono essere </a:t>
            </a:r>
            <a:r>
              <a:rPr kumimoji="0" lang="it-IT" altLang="it-IT" sz="1800" b="1" i="0"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oggetto di selezione e scarto </a:t>
            </a:r>
            <a:r>
              <a:rPr kumimoji="0" lang="it-IT" altLang="it-IT" sz="1800" b="0" i="0"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nel sistema di gestione informatica dei documenti nel rispetto </a:t>
            </a:r>
            <a:r>
              <a:rPr kumimoji="0" lang="it-IT" altLang="it-IT" sz="1800" b="1" i="0" u="none" strike="noStrike" kern="1200" cap="none" spc="0" normalizeH="0" baseline="0" noProof="0" dirty="0">
                <a:ln>
                  <a:noFill/>
                </a:ln>
                <a:solidFill>
                  <a:srgbClr val="000000">
                    <a:lumMod val="85000"/>
                    <a:lumOff val="15000"/>
                  </a:srgbClr>
                </a:solidFill>
                <a:effectLst/>
                <a:uLnTx/>
                <a:uFillTx/>
                <a:latin typeface="Arial"/>
                <a:ea typeface="+mn-ea"/>
                <a:cs typeface="Arial" charset="0"/>
              </a:rPr>
              <a:t>della normativa sui beni culturali. </a:t>
            </a:r>
          </a:p>
          <a:p>
            <a:pPr marL="0" marR="0" lvl="0" indent="0" algn="l" defTabSz="449263" rtl="0" eaLnBrk="0" fontAlgn="base" latinLnBrk="0" hangingPunct="0">
              <a:lnSpc>
                <a:spcPct val="150000"/>
              </a:lnSpc>
              <a:spcBef>
                <a:spcPct val="0"/>
              </a:spcBef>
              <a:spcAft>
                <a:spcPct val="0"/>
              </a:spcAft>
              <a:buClrTx/>
              <a:buSzTx/>
              <a:buFontTx/>
              <a:buNone/>
              <a:tabLst/>
              <a:defRPr/>
            </a:pPr>
            <a:endParaRPr kumimoji="0" lang="it-IT" altLang="it-IT" sz="1800" b="0" i="0" u="none" strike="noStrike" kern="1200" cap="none" spc="0" normalizeH="0" baseline="0" noProof="0" dirty="0">
              <a:ln>
                <a:noFill/>
              </a:ln>
              <a:solidFill>
                <a:srgbClr val="000000">
                  <a:lumMod val="85000"/>
                  <a:lumOff val="15000"/>
                </a:srgbClr>
              </a:solidFill>
              <a:effectLst/>
              <a:uLnTx/>
              <a:uFillTx/>
              <a:latin typeface="Arial"/>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altLang="it-IT" sz="1800" b="0" i="0" u="none" strike="noStrike" kern="1200" cap="none" spc="0" normalizeH="0" baseline="0" noProof="0" dirty="0">
              <a:ln>
                <a:noFill/>
              </a:ln>
              <a:solidFill>
                <a:srgbClr val="000000">
                  <a:lumMod val="85000"/>
                  <a:lumOff val="15000"/>
                </a:srgbClr>
              </a:solidFill>
              <a:effectLst/>
              <a:uLnTx/>
              <a:uFillTx/>
              <a:latin typeface="Arial"/>
              <a:ea typeface="+mn-ea"/>
              <a:cs typeface="Arial" charset="0"/>
            </a:endParaRPr>
          </a:p>
        </p:txBody>
      </p:sp>
      <p:pic>
        <p:nvPicPr>
          <p:cNvPr id="3" name="Immagine 2"/>
          <p:cNvPicPr>
            <a:picLocks noChangeAspect="1"/>
          </p:cNvPicPr>
          <p:nvPr/>
        </p:nvPicPr>
        <p:blipFill>
          <a:blip r:embed="rId2"/>
          <a:stretch>
            <a:fillRect/>
          </a:stretch>
        </p:blipFill>
        <p:spPr>
          <a:xfrm>
            <a:off x="8832304" y="404664"/>
            <a:ext cx="1270610" cy="218711"/>
          </a:xfrm>
          <a:prstGeom prst="rect">
            <a:avLst/>
          </a:prstGeom>
        </p:spPr>
      </p:pic>
    </p:spTree>
    <p:extLst>
      <p:ext uri="{BB962C8B-B14F-4D97-AF65-F5344CB8AC3E}">
        <p14:creationId xmlns:p14="http://schemas.microsoft.com/office/powerpoint/2010/main" val="22176337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1847528" y="1286296"/>
            <a:ext cx="8568952" cy="3942905"/>
          </a:xfrm>
          <a:prstGeom prst="rect">
            <a:avLst/>
          </a:prstGeom>
        </p:spPr>
        <p:txBody>
          <a:bodyPr wrap="square" lIns="64291" tIns="32146" rIns="64291" bIns="32146">
            <a:spAutoFit/>
          </a:bodyPr>
          <a:lstStyle/>
          <a:p>
            <a:pPr marL="0" marR="0" lvl="0" indent="0" algn="just" defTabSz="449263" rtl="0" eaLnBrk="0" fontAlgn="base" latinLnBrk="0" hangingPunct="0">
              <a:lnSpc>
                <a:spcPct val="150000"/>
              </a:lnSpc>
              <a:spcBef>
                <a:spcPct val="0"/>
              </a:spcBef>
              <a:spcAft>
                <a:spcPct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Arial" charset="0"/>
                <a:ea typeface="+mn-ea"/>
                <a:cs typeface="Arial" charset="0"/>
              </a:rPr>
              <a:t>Un sistema di conservazione deve assicurare, dopo la presa in carico dal soggetto produttore, la conservazione di: </a:t>
            </a:r>
          </a:p>
          <a:p>
            <a:pPr marL="355600" marR="0" lvl="0" indent="-355600" algn="just" defTabSz="449263" rtl="0" eaLnBrk="0" fontAlgn="base" latinLnBrk="0" hangingPunct="0">
              <a:lnSpc>
                <a:spcPct val="150000"/>
              </a:lnSpc>
              <a:spcBef>
                <a:spcPct val="0"/>
              </a:spcBef>
              <a:spcAft>
                <a:spcPct val="0"/>
              </a:spcAft>
              <a:buClrTx/>
              <a:buSzTx/>
              <a:buFont typeface="Arial" pitchFamily="34" charset="0"/>
              <a:buChar char="•"/>
              <a:tabLst/>
              <a:defRPr/>
            </a:pPr>
            <a:r>
              <a:rPr kumimoji="0" lang="it-IT" sz="1800" b="1" i="0" u="none" strike="noStrike" kern="1200" cap="none" spc="0" normalizeH="0" baseline="0" noProof="0" dirty="0">
                <a:ln>
                  <a:noFill/>
                </a:ln>
                <a:solidFill>
                  <a:srgbClr val="000000"/>
                </a:solidFill>
                <a:effectLst/>
                <a:uLnTx/>
                <a:uFillTx/>
                <a:latin typeface="Arial" charset="0"/>
                <a:ea typeface="+mn-ea"/>
                <a:cs typeface="Arial" charset="0"/>
              </a:rPr>
              <a:t>documenti informatici e amministrativi informatici con i metadati </a:t>
            </a:r>
            <a:r>
              <a:rPr kumimoji="0" lang="it-IT" sz="1800" b="0" i="0" u="none" strike="noStrike" kern="1200" cap="none" spc="0" normalizeH="0" baseline="0" noProof="0" dirty="0">
                <a:ln>
                  <a:noFill/>
                </a:ln>
                <a:solidFill>
                  <a:srgbClr val="000000"/>
                </a:solidFill>
                <a:effectLst/>
                <a:uLnTx/>
                <a:uFillTx/>
                <a:latin typeface="Arial" charset="0"/>
                <a:ea typeface="+mn-ea"/>
                <a:cs typeface="Arial" charset="0"/>
              </a:rPr>
              <a:t>ad essi associati; </a:t>
            </a:r>
          </a:p>
          <a:p>
            <a:pPr marL="355600" marR="0" lvl="0" indent="-355600" algn="just" defTabSz="449263" rtl="0" eaLnBrk="0" fontAlgn="base" latinLnBrk="0" hangingPunct="0">
              <a:lnSpc>
                <a:spcPct val="150000"/>
              </a:lnSpc>
              <a:spcBef>
                <a:spcPct val="0"/>
              </a:spcBef>
              <a:spcAft>
                <a:spcPct val="0"/>
              </a:spcAft>
              <a:buClrTx/>
              <a:buSzTx/>
              <a:buFont typeface="Arial" pitchFamily="34" charset="0"/>
              <a:buChar char="•"/>
              <a:tabLst/>
              <a:defRPr/>
            </a:pPr>
            <a:r>
              <a:rPr kumimoji="0" lang="it-IT" sz="1800" b="1" i="0" u="none" strike="noStrike" kern="1200" cap="none" spc="0" normalizeH="0" baseline="0" noProof="0" dirty="0">
                <a:ln>
                  <a:noFill/>
                </a:ln>
                <a:solidFill>
                  <a:srgbClr val="000000"/>
                </a:solidFill>
                <a:effectLst/>
                <a:uLnTx/>
                <a:uFillTx/>
                <a:latin typeface="Arial" charset="0"/>
                <a:ea typeface="+mn-ea"/>
                <a:cs typeface="Arial" charset="0"/>
              </a:rPr>
              <a:t>fascicoli informatici </a:t>
            </a:r>
            <a:r>
              <a:rPr kumimoji="0" lang="it-IT" sz="1800" b="0" i="0" u="none" strike="noStrike" kern="1200" cap="none" spc="0" normalizeH="0" baseline="0" noProof="0" dirty="0">
                <a:ln>
                  <a:noFill/>
                </a:ln>
                <a:solidFill>
                  <a:srgbClr val="000000"/>
                </a:solidFill>
                <a:effectLst/>
                <a:uLnTx/>
                <a:uFillTx/>
                <a:latin typeface="Arial" charset="0"/>
                <a:ea typeface="+mn-ea"/>
                <a:cs typeface="Arial" charset="0"/>
              </a:rPr>
              <a:t>ovvero le aggregazioni documentali informatiche (con i metadati ad essi associati), contenenti i riferimenti che univocamente identificano i singoli oggetti documentali che fanno parte del fascicolo o dell'aggregazione documentale.</a:t>
            </a:r>
          </a:p>
          <a:p>
            <a:pPr marL="355600" marR="0" lvl="0" indent="-355600" algn="just" defTabSz="449263" rtl="0" eaLnBrk="0" fontAlgn="base" latinLnBrk="0" hangingPunct="0">
              <a:lnSpc>
                <a:spcPct val="100000"/>
              </a:lnSpc>
              <a:spcBef>
                <a:spcPct val="0"/>
              </a:spcBef>
              <a:spcAft>
                <a:spcPct val="0"/>
              </a:spcAft>
              <a:buClrTx/>
              <a:buSzTx/>
              <a:buFont typeface="Arial" pitchFamily="34" charset="0"/>
              <a:buChar char="•"/>
              <a:tabLst/>
              <a:defRPr/>
            </a:pPr>
            <a:endParaRPr kumimoji="0" lang="it-IT" sz="1800" b="0" i="0" u="none" strike="noStrike" kern="1200" cap="none" spc="0" normalizeH="0" baseline="0" noProof="0" dirty="0">
              <a:ln>
                <a:noFill/>
              </a:ln>
              <a:solidFill>
                <a:srgbClr val="000000"/>
              </a:solidFill>
              <a:effectLst/>
              <a:uLnTx/>
              <a:uFillTx/>
              <a:latin typeface="Arial" charset="0"/>
              <a:ea typeface="+mn-ea"/>
              <a:cs typeface="Arial" charset="0"/>
            </a:endParaRPr>
          </a:p>
          <a:p>
            <a:pPr marL="355600" marR="0" lvl="0" indent="-355600" algn="just" defTabSz="449263" rtl="0" eaLnBrk="0" fontAlgn="base" latinLnBrk="0" hangingPunct="0">
              <a:lnSpc>
                <a:spcPct val="100000"/>
              </a:lnSpc>
              <a:spcBef>
                <a:spcPct val="0"/>
              </a:spcBef>
              <a:spcAft>
                <a:spcPct val="0"/>
              </a:spcAft>
              <a:buClrTx/>
              <a:buSzTx/>
              <a:buFont typeface="Arial" pitchFamily="34" charset="0"/>
              <a:buChar char="•"/>
              <a:tabLst/>
              <a:defRPr/>
            </a:pPr>
            <a:endParaRPr kumimoji="0" lang="it-IT" sz="18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4" name="Text Box 12"/>
          <p:cNvSpPr txBox="1">
            <a:spLocks noChangeArrowheads="1"/>
          </p:cNvSpPr>
          <p:nvPr/>
        </p:nvSpPr>
        <p:spPr bwMode="auto">
          <a:xfrm>
            <a:off x="2855640" y="548681"/>
            <a:ext cx="7452320" cy="461665"/>
          </a:xfrm>
          <a:prstGeom prst="rect">
            <a:avLst/>
          </a:prstGeom>
          <a:noFill/>
          <a:ln w="9525">
            <a:noFill/>
            <a:miter lim="800000"/>
            <a:headEnd/>
            <a:tailEnd/>
          </a:ln>
        </p:spPr>
        <p:txBody>
          <a:bodyPr wrap="square">
            <a:spAutoFit/>
          </a:bodyPr>
          <a:lstStyle/>
          <a:p>
            <a:pPr marL="444500" marR="0" lvl="0" indent="-444500" algn="l"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2A407E"/>
                </a:solidFill>
                <a:effectLst/>
                <a:uLnTx/>
                <a:uFillTx/>
                <a:latin typeface="Arial" charset="0"/>
                <a:ea typeface="+mn-ea"/>
                <a:cs typeface="Arial" charset="0"/>
              </a:rPr>
              <a:t>Sistema di conservazione</a:t>
            </a:r>
            <a:endParaRPr kumimoji="0" lang="it-IT" sz="1800" b="0" i="0" u="none" strike="noStrike" kern="1200" cap="none" spc="0" normalizeH="0" baseline="0" noProof="0" dirty="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22318170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479376" y="1268761"/>
            <a:ext cx="11089232" cy="3665906"/>
          </a:xfrm>
          <a:prstGeom prst="rect">
            <a:avLst/>
          </a:prstGeom>
        </p:spPr>
        <p:txBody>
          <a:bodyPr wrap="square" lIns="64291" tIns="32146" rIns="64291" bIns="32146">
            <a:spAutoFit/>
          </a:bodyPr>
          <a:lstStyle/>
          <a:p>
            <a:pPr marL="355600" marR="0" lvl="0" indent="-355600" algn="just" defTabSz="449263" rtl="0" eaLnBrk="0" fontAlgn="base" latinLnBrk="0" hangingPunct="0">
              <a:lnSpc>
                <a:spcPct val="150000"/>
              </a:lnSpc>
              <a:spcBef>
                <a:spcPct val="0"/>
              </a:spcBef>
              <a:spcAft>
                <a:spcPct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Arial" charset="0"/>
                <a:ea typeface="+mn-ea"/>
                <a:cs typeface="Arial" charset="0"/>
              </a:rPr>
              <a:t>Un sistema di conservazione deve garantire indipendentemente dall'evolversi del contesto tecnologico:</a:t>
            </a:r>
          </a:p>
          <a:p>
            <a:pPr marL="355600" marR="0" lvl="0" indent="-355600" algn="just" defTabSz="449263" rtl="0" eaLnBrk="0" fontAlgn="base" latinLnBrk="0" hangingPunct="0">
              <a:lnSpc>
                <a:spcPct val="150000"/>
              </a:lnSpc>
              <a:spcBef>
                <a:spcPct val="0"/>
              </a:spcBef>
              <a:spcAft>
                <a:spcPct val="0"/>
              </a:spcAft>
              <a:buClrTx/>
              <a:buSzTx/>
              <a:buFont typeface="Arial" pitchFamily="34" charset="0"/>
              <a:buChar char="•"/>
              <a:tabLst/>
              <a:defRPr/>
            </a:pPr>
            <a:r>
              <a:rPr kumimoji="0" lang="it-IT" sz="1800" b="1" i="0" u="none" strike="noStrike" kern="1200" cap="none" spc="0" normalizeH="0" baseline="0" noProof="0" dirty="0">
                <a:ln>
                  <a:noFill/>
                </a:ln>
                <a:solidFill>
                  <a:srgbClr val="000000"/>
                </a:solidFill>
                <a:effectLst/>
                <a:uLnTx/>
                <a:uFillTx/>
                <a:latin typeface="Arial" charset="0"/>
                <a:ea typeface="+mn-ea"/>
                <a:cs typeface="Arial" charset="0"/>
              </a:rPr>
              <a:t>Autenticità</a:t>
            </a:r>
            <a:r>
              <a:rPr kumimoji="0" lang="it-IT" sz="1800" b="0" i="0" u="none" strike="noStrike" kern="1200" cap="none" spc="0" normalizeH="0" baseline="0" noProof="0" dirty="0">
                <a:ln>
                  <a:noFill/>
                </a:ln>
                <a:solidFill>
                  <a:srgbClr val="000000"/>
                </a:solidFill>
                <a:effectLst/>
                <a:uLnTx/>
                <a:uFillTx/>
                <a:latin typeface="Arial" charset="0"/>
                <a:ea typeface="+mn-ea"/>
                <a:cs typeface="Arial" charset="0"/>
              </a:rPr>
              <a:t>, la caratteristica di un documento informatico che garantisce di essere ciò che dichiara di essere, senza aver subito alterazioni o modifiche. </a:t>
            </a:r>
          </a:p>
          <a:p>
            <a:pPr marL="355600" marR="0" lvl="0" indent="-355600" algn="just" defTabSz="449263" rtl="0" eaLnBrk="0" fontAlgn="base" latinLnBrk="0" hangingPunct="0">
              <a:lnSpc>
                <a:spcPct val="150000"/>
              </a:lnSpc>
              <a:spcBef>
                <a:spcPct val="0"/>
              </a:spcBef>
              <a:spcAft>
                <a:spcPct val="0"/>
              </a:spcAft>
              <a:buClrTx/>
              <a:buSzTx/>
              <a:buFont typeface="Arial" pitchFamily="34" charset="0"/>
              <a:buChar char="•"/>
              <a:tabLst/>
              <a:defRPr/>
            </a:pPr>
            <a:r>
              <a:rPr kumimoji="0" lang="it-IT" sz="1800" b="1" i="0" u="none" strike="noStrike" kern="1200" cap="none" spc="0" normalizeH="0" baseline="0" noProof="0" dirty="0">
                <a:ln>
                  <a:noFill/>
                </a:ln>
                <a:solidFill>
                  <a:srgbClr val="000000"/>
                </a:solidFill>
                <a:effectLst/>
                <a:uLnTx/>
                <a:uFillTx/>
                <a:latin typeface="Arial" charset="0"/>
                <a:ea typeface="+mn-ea"/>
                <a:cs typeface="Arial" charset="0"/>
              </a:rPr>
              <a:t>Integrità</a:t>
            </a:r>
            <a:r>
              <a:rPr kumimoji="0" lang="it-IT" sz="1800" b="0" i="0" u="none" strike="noStrike" kern="1200" cap="none" spc="0" normalizeH="0" baseline="0" noProof="0" dirty="0">
                <a:ln>
                  <a:noFill/>
                </a:ln>
                <a:solidFill>
                  <a:srgbClr val="000000"/>
                </a:solidFill>
                <a:effectLst/>
                <a:uLnTx/>
                <a:uFillTx/>
                <a:latin typeface="Arial" charset="0"/>
                <a:ea typeface="+mn-ea"/>
                <a:cs typeface="Arial" charset="0"/>
              </a:rPr>
              <a:t>, le caratteristiche di un documento informatico che ne dichiarano la qualità di essere completo ed inalterato;</a:t>
            </a:r>
          </a:p>
          <a:p>
            <a:pPr marL="355600" marR="0" lvl="0" indent="-355600" algn="just" defTabSz="449263" rtl="0" eaLnBrk="0" fontAlgn="base" latinLnBrk="0" hangingPunct="0">
              <a:lnSpc>
                <a:spcPct val="150000"/>
              </a:lnSpc>
              <a:spcBef>
                <a:spcPct val="0"/>
              </a:spcBef>
              <a:spcAft>
                <a:spcPct val="0"/>
              </a:spcAft>
              <a:buClrTx/>
              <a:buSzTx/>
              <a:buFont typeface="Arial" pitchFamily="34" charset="0"/>
              <a:buChar char="•"/>
              <a:tabLst/>
              <a:defRPr/>
            </a:pPr>
            <a:r>
              <a:rPr kumimoji="0" lang="it-IT" sz="1800" b="1" i="0" u="none" strike="noStrike" kern="1200" cap="none" spc="0" normalizeH="0" baseline="0" noProof="0" dirty="0">
                <a:ln>
                  <a:noFill/>
                </a:ln>
                <a:solidFill>
                  <a:srgbClr val="000000"/>
                </a:solidFill>
                <a:effectLst/>
                <a:uLnTx/>
                <a:uFillTx/>
                <a:latin typeface="Arial" charset="0"/>
                <a:ea typeface="+mn-ea"/>
                <a:cs typeface="Arial" charset="0"/>
              </a:rPr>
              <a:t>Affidabilità</a:t>
            </a:r>
            <a:r>
              <a:rPr kumimoji="0" lang="it-IT" sz="1800" b="0" i="0" u="none" strike="noStrike" kern="1200" cap="none" spc="0" normalizeH="0" baseline="0" noProof="0" dirty="0">
                <a:ln>
                  <a:noFill/>
                </a:ln>
                <a:solidFill>
                  <a:srgbClr val="000000"/>
                </a:solidFill>
                <a:effectLst/>
                <a:uLnTx/>
                <a:uFillTx/>
                <a:latin typeface="Arial" charset="0"/>
                <a:ea typeface="+mn-ea"/>
                <a:cs typeface="Arial" charset="0"/>
              </a:rPr>
              <a:t>, caratteristica che esprime il livello di fiducia che l’utente ripone nel documento informatico;</a:t>
            </a:r>
          </a:p>
          <a:p>
            <a:pPr marL="355600" marR="0" lvl="0" indent="-355600" algn="just" defTabSz="449263" rtl="0" eaLnBrk="0" fontAlgn="base" latinLnBrk="0" hangingPunct="0">
              <a:lnSpc>
                <a:spcPct val="150000"/>
              </a:lnSpc>
              <a:spcBef>
                <a:spcPct val="0"/>
              </a:spcBef>
              <a:spcAft>
                <a:spcPct val="0"/>
              </a:spcAft>
              <a:buClrTx/>
              <a:buSzTx/>
              <a:buFont typeface="Arial" pitchFamily="34" charset="0"/>
              <a:buChar char="•"/>
              <a:tabLst/>
              <a:defRPr/>
            </a:pPr>
            <a:r>
              <a:rPr kumimoji="0" lang="it-IT" sz="1800" b="1" i="0" u="none" strike="noStrike" kern="1200" cap="none" spc="0" normalizeH="0" baseline="0" noProof="0" dirty="0">
                <a:ln>
                  <a:noFill/>
                </a:ln>
                <a:solidFill>
                  <a:srgbClr val="000000"/>
                </a:solidFill>
                <a:effectLst/>
                <a:uLnTx/>
                <a:uFillTx/>
                <a:latin typeface="Arial" charset="0"/>
                <a:ea typeface="+mn-ea"/>
                <a:cs typeface="Arial" charset="0"/>
              </a:rPr>
              <a:t>Leggibilità</a:t>
            </a:r>
            <a:r>
              <a:rPr kumimoji="0" lang="it-IT" sz="1800" b="0" i="0" u="none" strike="noStrike" kern="1200" cap="none" spc="0" normalizeH="0" baseline="0" noProof="0" dirty="0">
                <a:ln>
                  <a:noFill/>
                </a:ln>
                <a:solidFill>
                  <a:srgbClr val="000000"/>
                </a:solidFill>
                <a:effectLst/>
                <a:uLnTx/>
                <a:uFillTx/>
                <a:latin typeface="Arial" charset="0"/>
                <a:ea typeface="+mn-ea"/>
                <a:cs typeface="Arial" charset="0"/>
              </a:rPr>
              <a:t>, le caratteristiche in base alle quali le informazioni contenute nei documenti informatici sono fruibili durante l’intero ciclo di gestione dei documenti</a:t>
            </a:r>
          </a:p>
          <a:p>
            <a:pPr marL="355600" marR="0" lvl="0" indent="-355600" algn="just" defTabSz="449263" rtl="0" eaLnBrk="0" fontAlgn="base" latinLnBrk="0" hangingPunct="0">
              <a:lnSpc>
                <a:spcPct val="100000"/>
              </a:lnSpc>
              <a:spcBef>
                <a:spcPct val="0"/>
              </a:spcBef>
              <a:spcAft>
                <a:spcPct val="0"/>
              </a:spcAft>
              <a:buClrTx/>
              <a:buSzTx/>
              <a:buFont typeface="Arial" pitchFamily="34" charset="0"/>
              <a:buChar char="•"/>
              <a:tabLst/>
              <a:defRPr/>
            </a:pPr>
            <a:r>
              <a:rPr kumimoji="0" lang="it-IT" sz="1800" b="1" i="0" u="none" strike="noStrike" kern="1200" cap="none" spc="0" normalizeH="0" baseline="0" noProof="0" dirty="0">
                <a:ln>
                  <a:noFill/>
                </a:ln>
                <a:solidFill>
                  <a:srgbClr val="000000"/>
                </a:solidFill>
                <a:effectLst/>
                <a:uLnTx/>
                <a:uFillTx/>
                <a:latin typeface="Arial" charset="0"/>
                <a:ea typeface="+mn-ea"/>
                <a:cs typeface="Arial" charset="0"/>
              </a:rPr>
              <a:t>Reperibilità</a:t>
            </a:r>
            <a:r>
              <a:rPr kumimoji="0" lang="it-IT" sz="1800" b="0" i="0" u="none" strike="noStrike" kern="1200" cap="none" spc="0" normalizeH="0" baseline="0" noProof="0" dirty="0">
                <a:ln>
                  <a:noFill/>
                </a:ln>
                <a:solidFill>
                  <a:srgbClr val="000000"/>
                </a:solidFill>
                <a:effectLst/>
                <a:uLnTx/>
                <a:uFillTx/>
                <a:latin typeface="Arial" charset="0"/>
                <a:ea typeface="+mn-ea"/>
                <a:cs typeface="Arial" charset="0"/>
              </a:rPr>
              <a:t> degli oggetti in esso conservati</a:t>
            </a:r>
          </a:p>
        </p:txBody>
      </p:sp>
      <p:sp>
        <p:nvSpPr>
          <p:cNvPr id="7" name="Text Box 12">
            <a:extLst>
              <a:ext uri="{FF2B5EF4-FFF2-40B4-BE49-F238E27FC236}">
                <a16:creationId xmlns:a16="http://schemas.microsoft.com/office/drawing/2014/main" id="{596667D5-370C-40A6-A66F-3D6F5301BE24}"/>
              </a:ext>
            </a:extLst>
          </p:cNvPr>
          <p:cNvSpPr txBox="1">
            <a:spLocks noChangeArrowheads="1"/>
          </p:cNvSpPr>
          <p:nvPr/>
        </p:nvSpPr>
        <p:spPr bwMode="auto">
          <a:xfrm>
            <a:off x="2855640" y="548681"/>
            <a:ext cx="7452320" cy="461665"/>
          </a:xfrm>
          <a:prstGeom prst="rect">
            <a:avLst/>
          </a:prstGeom>
          <a:noFill/>
          <a:ln w="9525">
            <a:noFill/>
            <a:miter lim="800000"/>
            <a:headEnd/>
            <a:tailEnd/>
          </a:ln>
        </p:spPr>
        <p:txBody>
          <a:bodyPr wrap="square">
            <a:spAutoFit/>
          </a:bodyPr>
          <a:lstStyle/>
          <a:p>
            <a:pPr marL="444500" marR="0" lvl="0" indent="-444500" algn="l"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2A407E"/>
                </a:solidFill>
                <a:effectLst/>
                <a:uLnTx/>
                <a:uFillTx/>
                <a:latin typeface="Arial" charset="0"/>
                <a:ea typeface="+mn-ea"/>
                <a:cs typeface="Arial" charset="0"/>
              </a:rPr>
              <a:t>Sistema di conservazione</a:t>
            </a:r>
            <a:endParaRPr kumimoji="0" lang="it-IT" sz="1800" b="0" i="0" u="none" strike="noStrike" kern="1200" cap="none" spc="0" normalizeH="0" baseline="0" noProof="0" dirty="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33540730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ChangeArrowheads="1"/>
          </p:cNvSpPr>
          <p:nvPr/>
        </p:nvSpPr>
        <p:spPr bwMode="auto">
          <a:xfrm>
            <a:off x="2855914" y="549275"/>
            <a:ext cx="7812087" cy="463550"/>
          </a:xfrm>
          <a:prstGeom prst="rect">
            <a:avLst/>
          </a:prstGeom>
          <a:noFill/>
          <a:ln w="9525">
            <a:noFill/>
            <a:round/>
            <a:headEnd/>
            <a:tailEnd/>
          </a:ln>
        </p:spPr>
        <p:txBody>
          <a:bodyPr lIns="90000" tIns="46800" rIns="90000" bIns="46800">
            <a:spAutoFit/>
          </a:bodyPr>
          <a:lstStyle/>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2A407E"/>
                </a:solidFill>
                <a:effectLst/>
                <a:uLnTx/>
                <a:uFillTx/>
                <a:latin typeface="Arial" charset="0"/>
                <a:ea typeface="+mn-ea"/>
                <a:cs typeface="Arial" charset="0"/>
              </a:rPr>
              <a:t>Archiving by Design </a:t>
            </a:r>
            <a:r>
              <a:rPr kumimoji="0" lang="it-IT" sz="2400" b="1" i="0" u="none" strike="noStrike" kern="1200" cap="none" spc="0" normalizeH="0" baseline="0" noProof="0" dirty="0" err="1">
                <a:ln>
                  <a:noFill/>
                </a:ln>
                <a:solidFill>
                  <a:srgbClr val="2A407E"/>
                </a:solidFill>
                <a:effectLst/>
                <a:uLnTx/>
                <a:uFillTx/>
                <a:latin typeface="Arial" charset="0"/>
                <a:ea typeface="+mn-ea"/>
                <a:cs typeface="Arial" charset="0"/>
              </a:rPr>
              <a:t>Whitepaper</a:t>
            </a:r>
            <a:r>
              <a:rPr kumimoji="0" lang="it-IT" sz="2400" b="1" i="0" u="none" strike="noStrike" kern="1200" cap="none" spc="0" normalizeH="0" baseline="0" noProof="0" dirty="0">
                <a:ln>
                  <a:noFill/>
                </a:ln>
                <a:solidFill>
                  <a:srgbClr val="2A407E"/>
                </a:solidFill>
                <a:effectLst/>
                <a:uLnTx/>
                <a:uFillTx/>
                <a:latin typeface="Arial" charset="0"/>
                <a:ea typeface="+mn-ea"/>
                <a:cs typeface="Arial" charset="0"/>
              </a:rPr>
              <a:t> 25 maggio 2023</a:t>
            </a:r>
          </a:p>
        </p:txBody>
      </p:sp>
      <p:sp>
        <p:nvSpPr>
          <p:cNvPr id="13316" name="Rettangolo 3"/>
          <p:cNvSpPr>
            <a:spLocks noChangeArrowheads="1"/>
          </p:cNvSpPr>
          <p:nvPr/>
        </p:nvSpPr>
        <p:spPr bwMode="auto">
          <a:xfrm>
            <a:off x="623392" y="1484784"/>
            <a:ext cx="9865221" cy="4662815"/>
          </a:xfrm>
          <a:prstGeom prst="rect">
            <a:avLst/>
          </a:prstGeom>
          <a:noFill/>
          <a:ln w="9525">
            <a:noFill/>
            <a:miter lim="800000"/>
            <a:headEnd/>
            <a:tailEnd/>
          </a:ln>
        </p:spPr>
        <p:txBody>
          <a:bodyPr wrap="square">
            <a:spAutoFit/>
          </a:bodyPr>
          <a:lstStyle/>
          <a:p>
            <a:pPr marL="0" marR="0" lvl="0" indent="0" algn="just" defTabSz="449263" rtl="0" eaLnBrk="0" fontAlgn="base" latinLnBrk="0" hangingPunct="0">
              <a:lnSpc>
                <a:spcPct val="150000"/>
              </a:lnSpc>
              <a:spcBef>
                <a:spcPct val="0"/>
              </a:spcBef>
              <a:spcAft>
                <a:spcPct val="0"/>
              </a:spcAft>
              <a:buClrTx/>
              <a:buSzTx/>
              <a:buFontTx/>
              <a:buNone/>
              <a:tabLst/>
              <a:defRPr/>
            </a:pPr>
            <a:endParaRPr kumimoji="0" lang="it-IT" sz="20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charset="0"/>
                <a:ea typeface="+mn-ea"/>
                <a:cs typeface="Arial" charset="0"/>
              </a:rPr>
              <a:t>“This document was prepared by the </a:t>
            </a:r>
            <a:r>
              <a:rPr kumimoji="0" lang="en-US" sz="2000" b="1" i="0" u="none" strike="noStrike" kern="1200" cap="none" spc="0" normalizeH="0" baseline="0" noProof="0" dirty="0">
                <a:ln>
                  <a:noFill/>
                </a:ln>
                <a:solidFill>
                  <a:srgbClr val="000000"/>
                </a:solidFill>
                <a:effectLst/>
                <a:uLnTx/>
                <a:uFillTx/>
                <a:latin typeface="Arial" charset="0"/>
                <a:ea typeface="+mn-ea"/>
                <a:cs typeface="Arial" charset="0"/>
              </a:rPr>
              <a:t>European Archives Group</a:t>
            </a:r>
            <a:r>
              <a:rPr kumimoji="0" lang="en-US" sz="2000" b="0" i="0" u="none" strike="noStrike" kern="1200" cap="none" spc="0" normalizeH="0" baseline="0" noProof="0" dirty="0">
                <a:ln>
                  <a:noFill/>
                </a:ln>
                <a:solidFill>
                  <a:srgbClr val="000000"/>
                </a:solidFill>
                <a:effectLst/>
                <a:uLnTx/>
                <a:uFillTx/>
                <a:latin typeface="Arial" charset="0"/>
                <a:ea typeface="+mn-ea"/>
                <a:cs typeface="Arial" charset="0"/>
              </a:rPr>
              <a:t> and provides a definition of </a:t>
            </a:r>
            <a:r>
              <a:rPr kumimoji="0" lang="en-US" sz="2000" b="1" i="0" u="none" strike="noStrike" kern="1200" cap="none" spc="0" normalizeH="0" baseline="0" noProof="0" dirty="0">
                <a:ln>
                  <a:noFill/>
                </a:ln>
                <a:solidFill>
                  <a:srgbClr val="000000"/>
                </a:solidFill>
                <a:effectLst/>
                <a:uLnTx/>
                <a:uFillTx/>
                <a:latin typeface="Arial" charset="0"/>
                <a:ea typeface="+mn-ea"/>
                <a:cs typeface="Arial" charset="0"/>
              </a:rPr>
              <a:t>Archiving by Design </a:t>
            </a:r>
            <a:r>
              <a:rPr kumimoji="0" lang="en-US" sz="2000" b="0" i="0" u="none" strike="noStrike" kern="1200" cap="none" spc="0" normalizeH="0" baseline="0" noProof="0" dirty="0">
                <a:ln>
                  <a:noFill/>
                </a:ln>
                <a:solidFill>
                  <a:srgbClr val="000000"/>
                </a:solidFill>
                <a:effectLst/>
                <a:uLnTx/>
                <a:uFillTx/>
                <a:latin typeface="Arial" charset="0"/>
                <a:ea typeface="+mn-ea"/>
                <a:cs typeface="Arial" charset="0"/>
              </a:rPr>
              <a:t>as one of the new principles of European information governance. The concept of sustainable accessibility to information is the premise for a pan-European approach for the records management community and archives to address the challenges of digital transformation.”</a:t>
            </a:r>
            <a:endParaRPr kumimoji="0" lang="it-IT" sz="20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it-IT" sz="2000" b="1" i="0" u="none" strike="noStrike" kern="1200" cap="none" spc="0" normalizeH="0" baseline="0" noProof="0" dirty="0">
                <a:ln>
                  <a:noFill/>
                </a:ln>
                <a:solidFill>
                  <a:srgbClr val="000000"/>
                </a:solidFill>
                <a:effectLst/>
                <a:uLnTx/>
                <a:uFillTx/>
                <a:latin typeface="Arial" charset="0"/>
                <a:ea typeface="+mn-ea"/>
                <a:cs typeface="Arial" charset="0"/>
              </a:rPr>
              <a:t>(</a:t>
            </a:r>
            <a:r>
              <a:rPr kumimoji="0" lang="it-IT" sz="2000" b="1" i="0" u="none" strike="noStrike" kern="1200" cap="none" spc="0" normalizeH="0" baseline="0" noProof="0" dirty="0">
                <a:ln>
                  <a:noFill/>
                </a:ln>
                <a:solidFill>
                  <a:srgbClr val="002060"/>
                </a:solidFill>
                <a:effectLst/>
                <a:uLnTx/>
                <a:uFillTx/>
                <a:latin typeface="Arial" charset="0"/>
                <a:ea typeface="+mn-ea"/>
                <a:cs typeface="Arial" charset="0"/>
                <a:hlinkClick r:id="rId3"/>
              </a:rPr>
              <a:t>https://commission.europa.eu/about-european-commission/service-standards-and-principles/transparency/access-documents/information-and-document-management/archival-policy/european-archives-group_en</a:t>
            </a:r>
            <a:r>
              <a:rPr kumimoji="0" lang="it-IT" sz="2000" b="1" i="0" u="none" strike="noStrike" kern="1200" cap="none" spc="0" normalizeH="0" baseline="0" noProof="0" dirty="0">
                <a:ln>
                  <a:noFill/>
                </a:ln>
                <a:solidFill>
                  <a:srgbClr val="000000"/>
                </a:solidFill>
                <a:effectLst/>
                <a:uLnTx/>
                <a:uFillTx/>
                <a:latin typeface="Arial" charset="0"/>
                <a:ea typeface="+mn-ea"/>
                <a:cs typeface="Arial" charset="0"/>
              </a:rPr>
              <a:t>)</a:t>
            </a:r>
          </a:p>
          <a:p>
            <a:pPr marL="0" marR="0" lvl="0" indent="0" algn="just" defTabSz="449263" rtl="0" eaLnBrk="0" fontAlgn="base" latinLnBrk="0" hangingPunct="0">
              <a:lnSpc>
                <a:spcPct val="150000"/>
              </a:lnSpc>
              <a:spcBef>
                <a:spcPct val="0"/>
              </a:spcBef>
              <a:spcAft>
                <a:spcPct val="0"/>
              </a:spcAft>
              <a:buClrTx/>
              <a:buSzTx/>
              <a:buFontTx/>
              <a:buNone/>
              <a:tabLst/>
              <a:defRPr/>
            </a:pPr>
            <a:endParaRPr kumimoji="0" lang="it-IT" sz="18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9738048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ChangeArrowheads="1"/>
          </p:cNvSpPr>
          <p:nvPr/>
        </p:nvSpPr>
        <p:spPr bwMode="auto">
          <a:xfrm>
            <a:off x="8472264" y="332656"/>
            <a:ext cx="7812087" cy="463550"/>
          </a:xfrm>
          <a:prstGeom prst="rect">
            <a:avLst/>
          </a:prstGeom>
          <a:noFill/>
          <a:ln w="9525">
            <a:noFill/>
            <a:round/>
            <a:headEnd/>
            <a:tailEnd/>
          </a:ln>
        </p:spPr>
        <p:txBody>
          <a:bodyPr lIns="90000" tIns="46800" rIns="90000" bIns="46800">
            <a:spAutoFit/>
          </a:bodyPr>
          <a:lstStyle/>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2A407E"/>
                </a:solidFill>
                <a:effectLst/>
                <a:uLnTx/>
                <a:uFillTx/>
                <a:latin typeface="Arial" charset="0"/>
                <a:ea typeface="+mn-ea"/>
                <a:cs typeface="Arial" charset="0"/>
              </a:rPr>
              <a:t>Archiving by Design</a:t>
            </a:r>
          </a:p>
        </p:txBody>
      </p:sp>
      <p:sp>
        <p:nvSpPr>
          <p:cNvPr id="3" name="Rettangolo 2"/>
          <p:cNvSpPr/>
          <p:nvPr/>
        </p:nvSpPr>
        <p:spPr>
          <a:xfrm>
            <a:off x="491454" y="1772816"/>
            <a:ext cx="11221170" cy="3385542"/>
          </a:xfrm>
          <a:prstGeom prst="rect">
            <a:avLst/>
          </a:prstGeom>
        </p:spPr>
        <p:txBody>
          <a:bodyPr wrap="square">
            <a:spAutoFit/>
          </a:bodyPr>
          <a:lstStyle/>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ctr" defTabSz="449263"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charset="0"/>
                <a:ea typeface="+mn-ea"/>
                <a:cs typeface="Arial" charset="0"/>
              </a:rPr>
              <a:t>Digital transformation keeps altering the playing field in which we operate as an archival and records management community.</a:t>
            </a:r>
          </a:p>
          <a:p>
            <a:pPr marL="285750" marR="0" lvl="0" indent="-285750" algn="l" defTabSz="449263"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Arial" charset="0"/>
              <a:ea typeface="+mn-ea"/>
              <a:cs typeface="Arial" charset="0"/>
            </a:endParaRPr>
          </a:p>
          <a:p>
            <a:pPr marL="285750" marR="0" lvl="0" indent="-285750" algn="l" defTabSz="449263"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Arial" charset="0"/>
              </a:rPr>
              <a:t> Information is everywhere, and its growth is exponential. </a:t>
            </a:r>
          </a:p>
          <a:p>
            <a:pPr marL="285750" marR="0" lvl="0" indent="-285750" algn="l" defTabSz="449263"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Arial" charset="0"/>
              </a:rPr>
              <a:t> Information takes on new forms.</a:t>
            </a:r>
          </a:p>
          <a:p>
            <a:pPr marL="285750" marR="0" lvl="0" indent="-285750" algn="l" defTabSz="449263"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charset="0"/>
                <a:ea typeface="+mn-ea"/>
                <a:cs typeface="Arial" charset="0"/>
              </a:rPr>
              <a:t> Information is used and re-used in novel ways utilizing new technologies</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a:t>
            </a:r>
            <a:endParaRPr kumimoji="0" lang="it-IT" sz="18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7395200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ChangeArrowheads="1"/>
          </p:cNvSpPr>
          <p:nvPr/>
        </p:nvSpPr>
        <p:spPr bwMode="auto">
          <a:xfrm>
            <a:off x="7176120" y="332656"/>
            <a:ext cx="3491881" cy="463846"/>
          </a:xfrm>
          <a:prstGeom prst="rect">
            <a:avLst/>
          </a:prstGeom>
          <a:noFill/>
          <a:ln w="9525">
            <a:noFill/>
            <a:round/>
            <a:headEnd/>
            <a:tailEnd/>
          </a:ln>
        </p:spPr>
        <p:txBody>
          <a:bodyPr wrap="square" lIns="90000" tIns="46800" rIns="90000" bIns="46800">
            <a:spAutoFit/>
          </a:bodyPr>
          <a:lstStyle/>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2A407E"/>
                </a:solidFill>
                <a:effectLst/>
                <a:uLnTx/>
                <a:uFillTx/>
                <a:latin typeface="Arial" charset="0"/>
                <a:ea typeface="+mn-ea"/>
                <a:cs typeface="Arial" charset="0"/>
              </a:rPr>
              <a:t>Archiving by Design</a:t>
            </a:r>
          </a:p>
        </p:txBody>
      </p:sp>
      <p:sp>
        <p:nvSpPr>
          <p:cNvPr id="13316" name="Rettangolo 3"/>
          <p:cNvSpPr>
            <a:spLocks noChangeArrowheads="1"/>
          </p:cNvSpPr>
          <p:nvPr/>
        </p:nvSpPr>
        <p:spPr bwMode="auto">
          <a:xfrm>
            <a:off x="983432" y="1196753"/>
            <a:ext cx="10441159" cy="2862322"/>
          </a:xfrm>
          <a:prstGeom prst="rect">
            <a:avLst/>
          </a:prstGeom>
          <a:noFill/>
          <a:ln w="9525">
            <a:noFill/>
            <a:miter lim="800000"/>
            <a:headEnd/>
            <a:tailEnd/>
          </a:ln>
        </p:spPr>
        <p:txBody>
          <a:bodyPr wrap="square">
            <a:spAutoFit/>
          </a:bodyPr>
          <a:lstStyle/>
          <a:p>
            <a:pPr marL="0" marR="0" lvl="0" indent="0" algn="just" defTabSz="449263" rtl="0" eaLnBrk="0" fontAlgn="base" latinLnBrk="0" hangingPunct="0">
              <a:lnSpc>
                <a:spcPct val="150000"/>
              </a:lnSpc>
              <a:spcBef>
                <a:spcPct val="0"/>
              </a:spcBef>
              <a:spcAft>
                <a:spcPct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Arial" charset="0"/>
                <a:ea typeface="+mn-ea"/>
                <a:cs typeface="Arial" charset="0"/>
              </a:rPr>
              <a:t>. </a:t>
            </a:r>
            <a:r>
              <a:rPr kumimoji="0" lang="en-US" sz="2400" b="0" i="0" u="none" strike="noStrike" kern="1200" cap="none" spc="0" normalizeH="0" baseline="0" noProof="0" dirty="0">
                <a:ln>
                  <a:noFill/>
                </a:ln>
                <a:solidFill>
                  <a:srgbClr val="000000"/>
                </a:solidFill>
                <a:effectLst/>
                <a:uLnTx/>
                <a:uFillTx/>
                <a:latin typeface="Arial" charset="0"/>
                <a:ea typeface="+mn-ea"/>
                <a:cs typeface="Arial" charset="0"/>
              </a:rPr>
              <a:t>The definition of Archiving by Design is</a:t>
            </a:r>
          </a:p>
          <a:p>
            <a:pPr marL="0" marR="0" lvl="0" indent="0" algn="just" defTabSz="449263" rtl="0" eaLnBrk="0" fontAlgn="base" latinLnBrk="0" hangingPunct="0">
              <a:lnSpc>
                <a:spcPct val="15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charset="0"/>
                <a:ea typeface="+mn-ea"/>
                <a:cs typeface="Arial" charset="0"/>
              </a:rPr>
              <a:t> “During the design or adjustment of information systems, the</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charset="0"/>
                <a:ea typeface="+mn-ea"/>
                <a:cs typeface="Arial" charset="0"/>
              </a:rPr>
              <a:t>appropriate measures are taken to ensure that the information becomes, and stays, sustainably accessible”.</a:t>
            </a:r>
            <a:endParaRPr kumimoji="0" lang="it-IT" sz="2400" b="1"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2" name="Rettangolo 3">
            <a:extLst>
              <a:ext uri="{FF2B5EF4-FFF2-40B4-BE49-F238E27FC236}">
                <a16:creationId xmlns:a16="http://schemas.microsoft.com/office/drawing/2014/main" id="{32721B2C-590E-9A98-3E74-128A516A0276}"/>
              </a:ext>
            </a:extLst>
          </p:cNvPr>
          <p:cNvSpPr>
            <a:spLocks noChangeArrowheads="1"/>
          </p:cNvSpPr>
          <p:nvPr/>
        </p:nvSpPr>
        <p:spPr bwMode="auto">
          <a:xfrm>
            <a:off x="1774825" y="3717032"/>
            <a:ext cx="8713788" cy="456535"/>
          </a:xfrm>
          <a:prstGeom prst="rect">
            <a:avLst/>
          </a:prstGeom>
          <a:noFill/>
          <a:ln w="9525">
            <a:noFill/>
            <a:miter lim="800000"/>
            <a:headEnd/>
            <a:tailEnd/>
          </a:ln>
        </p:spPr>
        <p:txBody>
          <a:bodyPr>
            <a:spAutoFit/>
          </a:bodyPr>
          <a:lstStyle/>
          <a:p>
            <a:pPr marL="285750" marR="0" lvl="0" indent="-285750" algn="just" defTabSz="449263" rtl="0" eaLnBrk="0" fontAlgn="base" latinLnBrk="0" hangingPunct="0">
              <a:lnSpc>
                <a:spcPct val="150000"/>
              </a:lnSpc>
              <a:spcBef>
                <a:spcPct val="0"/>
              </a:spcBef>
              <a:spcAft>
                <a:spcPct val="0"/>
              </a:spcAft>
              <a:buClrTx/>
              <a:buSzTx/>
              <a:buFont typeface="Arial" panose="020B0604020202020204" pitchFamily="34" charset="0"/>
              <a:buChar char="•"/>
              <a:tabLst/>
              <a:defRPr/>
            </a:pPr>
            <a:endParaRPr kumimoji="0" lang="it-IT" sz="18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3012702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ChangeArrowheads="1"/>
          </p:cNvSpPr>
          <p:nvPr/>
        </p:nvSpPr>
        <p:spPr bwMode="auto">
          <a:xfrm>
            <a:off x="7608168" y="116632"/>
            <a:ext cx="3672408" cy="463846"/>
          </a:xfrm>
          <a:prstGeom prst="rect">
            <a:avLst/>
          </a:prstGeom>
          <a:noFill/>
          <a:ln w="9525">
            <a:noFill/>
            <a:round/>
            <a:headEnd/>
            <a:tailEnd/>
          </a:ln>
        </p:spPr>
        <p:txBody>
          <a:bodyPr wrap="square" lIns="90000" tIns="46800" rIns="90000" bIns="46800">
            <a:spAutoFit/>
          </a:bodyPr>
          <a:lstStyle/>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2A407E"/>
                </a:solidFill>
                <a:effectLst/>
                <a:uLnTx/>
                <a:uFillTx/>
                <a:latin typeface="Arial" charset="0"/>
                <a:ea typeface="+mn-ea"/>
                <a:cs typeface="Arial" charset="0"/>
              </a:rPr>
              <a:t>Archiving by Design</a:t>
            </a:r>
          </a:p>
        </p:txBody>
      </p:sp>
      <p:sp>
        <p:nvSpPr>
          <p:cNvPr id="13316" name="Rettangolo 3"/>
          <p:cNvSpPr>
            <a:spLocks noChangeArrowheads="1"/>
          </p:cNvSpPr>
          <p:nvPr/>
        </p:nvSpPr>
        <p:spPr bwMode="auto">
          <a:xfrm>
            <a:off x="551384" y="692696"/>
            <a:ext cx="11305256" cy="5078313"/>
          </a:xfrm>
          <a:prstGeom prst="rect">
            <a:avLst/>
          </a:prstGeom>
          <a:noFill/>
          <a:ln w="9525">
            <a:noFill/>
            <a:miter lim="800000"/>
            <a:headEnd/>
            <a:tailEnd/>
          </a:ln>
        </p:spPr>
        <p:txBody>
          <a:bodyPr wrap="square">
            <a:spAutoFit/>
          </a:bodyPr>
          <a:lstStyle/>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Arial" charset="0"/>
                <a:ea typeface="+mn-ea"/>
                <a:cs typeface="Arial" charset="0"/>
              </a:rPr>
              <a:t>Sustainable accessibility </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consists of six high-level quality requirements. Sustainably accessible</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information is:</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a:t>
            </a:r>
            <a:r>
              <a:rPr kumimoji="0" lang="en-US" sz="1800" b="1" i="0" u="none" strike="noStrike" kern="1200" cap="none" spc="0" normalizeH="0" baseline="0" noProof="0" dirty="0">
                <a:ln>
                  <a:noFill/>
                </a:ln>
                <a:solidFill>
                  <a:srgbClr val="000000"/>
                </a:solidFill>
                <a:effectLst/>
                <a:uLnTx/>
                <a:uFillTx/>
                <a:latin typeface="Arial" charset="0"/>
                <a:ea typeface="+mn-ea"/>
                <a:cs typeface="Arial" charset="0"/>
              </a:rPr>
              <a:t>Findable</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Information can be found quickly and easily by anyone that should have access to the</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information.</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a:t>
            </a:r>
            <a:r>
              <a:rPr kumimoji="0" lang="en-US" sz="1800" b="1" i="0" u="none" strike="noStrike" kern="1200" cap="none" spc="0" normalizeH="0" baseline="0" noProof="0" dirty="0">
                <a:ln>
                  <a:noFill/>
                </a:ln>
                <a:solidFill>
                  <a:srgbClr val="000000"/>
                </a:solidFill>
                <a:effectLst/>
                <a:uLnTx/>
                <a:uFillTx/>
                <a:latin typeface="Arial" charset="0"/>
                <a:ea typeface="+mn-ea"/>
                <a:cs typeface="Arial" charset="0"/>
              </a:rPr>
              <a:t>Available</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Information is available to (re)use for any given purpose, by any given actor at any</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given moment, as far as legally allowed.</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a:t>
            </a:r>
            <a:r>
              <a:rPr kumimoji="0" lang="en-US" sz="1800" b="1" i="0" u="none" strike="noStrike" kern="1200" cap="none" spc="0" normalizeH="0" baseline="0" noProof="0" dirty="0">
                <a:ln>
                  <a:noFill/>
                </a:ln>
                <a:solidFill>
                  <a:srgbClr val="000000"/>
                </a:solidFill>
                <a:effectLst/>
                <a:uLnTx/>
                <a:uFillTx/>
                <a:latin typeface="Arial" charset="0"/>
                <a:ea typeface="+mn-ea"/>
                <a:cs typeface="Arial" charset="0"/>
              </a:rPr>
              <a:t>Readable</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Information can be visualized and can be processed by people and/or machines.</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a:t>
            </a:r>
            <a:r>
              <a:rPr kumimoji="0" lang="en-US" sz="1800" b="1" i="0" u="none" strike="noStrike" kern="1200" cap="none" spc="0" normalizeH="0" baseline="0" noProof="0" dirty="0">
                <a:ln>
                  <a:noFill/>
                </a:ln>
                <a:solidFill>
                  <a:srgbClr val="000000"/>
                </a:solidFill>
                <a:effectLst/>
                <a:uLnTx/>
                <a:uFillTx/>
                <a:latin typeface="Arial" charset="0"/>
                <a:ea typeface="+mn-ea"/>
                <a:cs typeface="Arial" charset="0"/>
              </a:rPr>
              <a:t>Interpretable</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The meaning of information is clear, and it is known by whom it was created, in</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which context and for which purpose.</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a:t>
            </a:r>
            <a:r>
              <a:rPr kumimoji="0" lang="en-US" sz="1800" b="1" i="0" u="none" strike="noStrike" kern="1200" cap="none" spc="0" normalizeH="0" baseline="0" noProof="0" dirty="0">
                <a:ln>
                  <a:noFill/>
                </a:ln>
                <a:solidFill>
                  <a:srgbClr val="000000"/>
                </a:solidFill>
                <a:effectLst/>
                <a:uLnTx/>
                <a:uFillTx/>
                <a:latin typeface="Arial" charset="0"/>
                <a:ea typeface="+mn-ea"/>
                <a:cs typeface="Arial" charset="0"/>
              </a:rPr>
              <a:t>Reliable</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Information is trusted and complete and based on correct data so that it can be reused.</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a:t>
            </a:r>
            <a:r>
              <a:rPr kumimoji="0" lang="en-US" sz="1800" b="1" i="0" u="none" strike="noStrike" kern="1200" cap="none" spc="0" normalizeH="0" baseline="0" noProof="0" dirty="0">
                <a:ln>
                  <a:noFill/>
                </a:ln>
                <a:solidFill>
                  <a:srgbClr val="000000"/>
                </a:solidFill>
                <a:effectLst/>
                <a:uLnTx/>
                <a:uFillTx/>
                <a:latin typeface="Arial" charset="0"/>
                <a:ea typeface="+mn-ea"/>
                <a:cs typeface="Arial" charset="0"/>
              </a:rPr>
              <a:t>Future</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a:t>
            </a:r>
            <a:r>
              <a:rPr kumimoji="0" lang="en-US" sz="1800" b="1" i="0" u="none" strike="noStrike" kern="1200" cap="none" spc="0" normalizeH="0" baseline="0" noProof="0" dirty="0">
                <a:ln>
                  <a:noFill/>
                </a:ln>
                <a:solidFill>
                  <a:srgbClr val="000000"/>
                </a:solidFill>
                <a:effectLst/>
                <a:uLnTx/>
                <a:uFillTx/>
                <a:latin typeface="Arial" charset="0"/>
                <a:ea typeface="+mn-ea"/>
                <a:cs typeface="Arial" charset="0"/>
              </a:rPr>
              <a:t>proof</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Information can be (re)used during its entire lifecycle because sustainably</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accessible information is resilient to changes over time in organization, technology or processes.</a:t>
            </a:r>
            <a:endParaRPr kumimoji="0" lang="it-IT" sz="18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7932981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ChangeArrowheads="1"/>
          </p:cNvSpPr>
          <p:nvPr/>
        </p:nvSpPr>
        <p:spPr bwMode="auto">
          <a:xfrm>
            <a:off x="7608168" y="116632"/>
            <a:ext cx="3672408" cy="463846"/>
          </a:xfrm>
          <a:prstGeom prst="rect">
            <a:avLst/>
          </a:prstGeom>
          <a:noFill/>
          <a:ln w="9525">
            <a:noFill/>
            <a:round/>
            <a:headEnd/>
            <a:tailEnd/>
          </a:ln>
        </p:spPr>
        <p:txBody>
          <a:bodyPr wrap="square" lIns="90000" tIns="46800" rIns="90000" bIns="46800">
            <a:spAutoFit/>
          </a:bodyPr>
          <a:lstStyle/>
          <a:p>
            <a:pPr marL="0" marR="0" lvl="0" indent="0" algn="just" defTabSz="449263" rtl="0" eaLnBrk="0" fontAlgn="base" latinLnBrk="0" hangingPunct="0">
              <a:lnSpc>
                <a:spcPct val="100000"/>
              </a:lnSpc>
              <a:spcBef>
                <a:spcPct val="0"/>
              </a:spcBef>
              <a:spcAft>
                <a:spcPct val="0"/>
              </a:spcAft>
              <a:buClrTx/>
              <a:buSzTx/>
              <a:buFontTx/>
              <a:buNone/>
              <a:tabLst/>
              <a:defRPr/>
            </a:pPr>
            <a:r>
              <a:rPr kumimoji="0" lang="it-IT" sz="2400" b="1" i="0" u="none" strike="noStrike" kern="1200" cap="none" spc="0" normalizeH="0" baseline="0" noProof="0" dirty="0">
                <a:ln>
                  <a:noFill/>
                </a:ln>
                <a:solidFill>
                  <a:srgbClr val="2A407E"/>
                </a:solidFill>
                <a:effectLst/>
                <a:uLnTx/>
                <a:uFillTx/>
                <a:latin typeface="Arial" charset="0"/>
                <a:ea typeface="+mn-ea"/>
                <a:cs typeface="Arial" charset="0"/>
              </a:rPr>
              <a:t>Archiving by Design</a:t>
            </a:r>
          </a:p>
        </p:txBody>
      </p:sp>
      <p:sp>
        <p:nvSpPr>
          <p:cNvPr id="13316" name="Rettangolo 3"/>
          <p:cNvSpPr>
            <a:spLocks noChangeArrowheads="1"/>
          </p:cNvSpPr>
          <p:nvPr/>
        </p:nvSpPr>
        <p:spPr bwMode="auto">
          <a:xfrm>
            <a:off x="551384" y="692696"/>
            <a:ext cx="11305256" cy="5078313"/>
          </a:xfrm>
          <a:prstGeom prst="rect">
            <a:avLst/>
          </a:prstGeom>
          <a:noFill/>
          <a:ln w="9525">
            <a:noFill/>
            <a:miter lim="800000"/>
            <a:headEnd/>
            <a:tailEnd/>
          </a:ln>
        </p:spPr>
        <p:txBody>
          <a:bodyPr wrap="square">
            <a:spAutoFit/>
          </a:bodyPr>
          <a:lstStyle/>
          <a:p>
            <a:pPr marL="0" marR="0" lvl="0" indent="0" algn="just" defTabSz="449263" rtl="0" eaLnBrk="0" fontAlgn="base" latinLnBrk="0" hangingPunct="0">
              <a:lnSpc>
                <a:spcPct val="15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Arial" charset="0"/>
                <a:ea typeface="+mn-ea"/>
                <a:cs typeface="Arial" charset="0"/>
              </a:rPr>
              <a:t>Ideally Archiving by Design becomes part of the DNA of any information producing organization</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a:t>
            </a:r>
          </a:p>
          <a:p>
            <a:pPr marL="0" marR="0" lvl="0" indent="0" algn="just" defTabSz="449263" rtl="0" eaLnBrk="0" fontAlgn="base" latinLnBrk="0" hangingPunct="0">
              <a:lnSpc>
                <a:spcPct val="15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charset="0"/>
                <a:ea typeface="+mn-ea"/>
                <a:cs typeface="Arial" charset="0"/>
              </a:rPr>
              <a:t>Conclusion</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a:t>
            </a:r>
          </a:p>
          <a:p>
            <a:pPr marL="0" marR="0" lvl="0" indent="0" algn="just" defTabSz="449263" rtl="0" eaLnBrk="0" fontAlgn="base" latinLnBrk="0" hangingPunct="0">
              <a:lnSpc>
                <a:spcPct val="15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The archives and records management community </a:t>
            </a:r>
            <a:r>
              <a:rPr kumimoji="0" lang="en-US" sz="1800" b="1" i="0" u="none" strike="noStrike" kern="1200" cap="none" spc="0" normalizeH="0" baseline="0" noProof="0" dirty="0">
                <a:ln>
                  <a:noFill/>
                </a:ln>
                <a:solidFill>
                  <a:srgbClr val="000000"/>
                </a:solidFill>
                <a:effectLst/>
                <a:uLnTx/>
                <a:uFillTx/>
                <a:latin typeface="Arial" charset="0"/>
                <a:ea typeface="+mn-ea"/>
                <a:cs typeface="Arial" charset="0"/>
              </a:rPr>
              <a:t>needs to proactively engage their mindset, skills and insights in designing the new information landscape</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We cannot foresee all the challenges that digital transformation will impose on the field of archives in the future, and we cannot identify, reshape and </a:t>
            </a:r>
            <a:r>
              <a:rPr kumimoji="0" lang="en-US" sz="1800" b="0" i="0" u="none" strike="noStrike" kern="1200" cap="none" spc="0" normalizeH="0" baseline="0" noProof="0" dirty="0" err="1">
                <a:ln>
                  <a:noFill/>
                </a:ln>
                <a:solidFill>
                  <a:srgbClr val="000000"/>
                </a:solidFill>
                <a:effectLst/>
                <a:uLnTx/>
                <a:uFillTx/>
                <a:latin typeface="Arial" charset="0"/>
                <a:ea typeface="+mn-ea"/>
                <a:cs typeface="Arial" charset="0"/>
              </a:rPr>
              <a:t>redescribe</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 all legally, administratively and historically valuable information in hindsight. </a:t>
            </a:r>
            <a:r>
              <a:rPr kumimoji="0" lang="en-US" sz="1800" b="1" i="0" u="none" strike="noStrike" kern="1200" cap="none" spc="0" normalizeH="0" baseline="0" noProof="0" dirty="0">
                <a:ln>
                  <a:noFill/>
                </a:ln>
                <a:solidFill>
                  <a:srgbClr val="000000"/>
                </a:solidFill>
                <a:effectLst/>
                <a:uLnTx/>
                <a:uFillTx/>
                <a:latin typeface="Arial" charset="0"/>
                <a:ea typeface="+mn-ea"/>
                <a:cs typeface="Arial" charset="0"/>
              </a:rPr>
              <a:t>The concept of Archiving by Design is a proposed first approach to ensure that the information becomes, and stays, sustainably accessible, and offers a mindset and methodology for this. </a:t>
            </a:r>
            <a:r>
              <a:rPr kumimoji="0" lang="en-US" sz="1800" b="0" i="0" u="none" strike="noStrike" kern="1200" cap="none" spc="0" normalizeH="0" baseline="0" noProof="0" dirty="0">
                <a:ln>
                  <a:noFill/>
                </a:ln>
                <a:solidFill>
                  <a:srgbClr val="000000"/>
                </a:solidFill>
                <a:effectLst/>
                <a:uLnTx/>
                <a:uFillTx/>
                <a:latin typeface="Arial" charset="0"/>
                <a:ea typeface="+mn-ea"/>
                <a:cs typeface="Arial" charset="0"/>
              </a:rPr>
              <a:t>Going forward there will be other important issues that need to be addressed like sustainability in general, freedom of data and digital ecosystems. </a:t>
            </a:r>
            <a:endParaRPr kumimoji="0" lang="it-IT" sz="18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5679210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idx="11"/>
          </p:nvPr>
        </p:nvSpPr>
        <p:spPr>
          <a:xfrm>
            <a:off x="407368" y="332656"/>
            <a:ext cx="11377264" cy="5760639"/>
          </a:xfrm>
        </p:spPr>
        <p:txBody>
          <a:bodyPr/>
          <a:lstStyle/>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altLang="it-IT" sz="1200" b="0" i="0" u="none" strike="noStrike" kern="1200" cap="none" spc="0" normalizeH="0" baseline="0" noProof="0" dirty="0">
                <a:ln>
                  <a:noFill/>
                </a:ln>
                <a:solidFill>
                  <a:srgbClr val="FFFFFF"/>
                </a:solidFill>
                <a:effectLst/>
                <a:uLnTx/>
                <a:uFillTx/>
                <a:latin typeface="Arial" charset="0"/>
                <a:ea typeface="+mn-ea"/>
                <a:cs typeface="Arial" charset="0"/>
              </a:rPr>
              <a:t>Art. 22 </a:t>
            </a:r>
          </a:p>
          <a:p>
            <a:pPr marL="0" marR="0" lvl="0" indent="0" algn="ctr" defTabSz="449263" rtl="0" eaLnBrk="0" fontAlgn="base" latinLnBrk="0" hangingPunct="0">
              <a:lnSpc>
                <a:spcPct val="100000"/>
              </a:lnSpc>
              <a:spcBef>
                <a:spcPct val="0"/>
              </a:spcBef>
              <a:spcAft>
                <a:spcPct val="0"/>
              </a:spcAft>
              <a:buClrTx/>
              <a:buSzTx/>
              <a:buFontTx/>
              <a:buNone/>
              <a:tabLst/>
              <a:defRPr/>
            </a:pPr>
            <a:r>
              <a:rPr kumimoji="0" lang="it-IT" altLang="it-IT" sz="12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rPr>
              <a:t>     </a:t>
            </a:r>
            <a:r>
              <a:rPr kumimoji="0" lang="it-IT" sz="2400" b="1" i="0" u="none" strike="noStrike" kern="1200" cap="none" spc="0" normalizeH="0" baseline="0" noProof="0" dirty="0">
                <a:ln>
                  <a:noFill/>
                </a:ln>
                <a:solidFill>
                  <a:prstClr val="black"/>
                </a:solidFill>
                <a:effectLst/>
                <a:uLnTx/>
                <a:uFillTx/>
                <a:latin typeface="Calibri"/>
                <a:ea typeface="+mn-ea"/>
                <a:cs typeface="Arial" charset="0"/>
              </a:rPr>
              <a:t>Codice dell’amministrazione digitale</a:t>
            </a:r>
            <a:br>
              <a:rPr kumimoji="0" lang="it-IT" sz="2400" b="1" i="0" u="none" strike="noStrike" kern="1200" cap="none" spc="0" normalizeH="0" baseline="0" noProof="0" dirty="0">
                <a:ln>
                  <a:noFill/>
                </a:ln>
                <a:solidFill>
                  <a:prstClr val="black"/>
                </a:solidFill>
                <a:effectLst/>
                <a:uLnTx/>
                <a:uFillTx/>
                <a:latin typeface="Calibri"/>
                <a:ea typeface="+mn-ea"/>
                <a:cs typeface="Arial" charset="0"/>
              </a:rPr>
            </a:br>
            <a:r>
              <a:rPr kumimoji="0" lang="es-ES_tradnl" sz="2400" b="1" i="0" u="none" strike="noStrike" kern="1200" cap="none" spc="0" normalizeH="0" baseline="0" noProof="0" dirty="0">
                <a:ln>
                  <a:noFill/>
                </a:ln>
                <a:solidFill>
                  <a:prstClr val="black"/>
                </a:solidFill>
                <a:effectLst/>
                <a:uLnTx/>
                <a:uFillTx/>
                <a:latin typeface="Calibri"/>
                <a:ea typeface="+mn-ea"/>
                <a:cs typeface="Arial" charset="0"/>
              </a:rPr>
              <a:t>Decreto Legislativo 7 marzo 2005, n. 82</a:t>
            </a:r>
          </a:p>
          <a:p>
            <a:pPr marL="0" marR="0" lvl="0" indent="0" algn="l" defTabSz="449263" rtl="0" eaLnBrk="0" fontAlgn="base" latinLnBrk="0" hangingPunct="0">
              <a:lnSpc>
                <a:spcPct val="100000"/>
              </a:lnSpc>
              <a:spcBef>
                <a:spcPct val="0"/>
              </a:spcBef>
              <a:spcAft>
                <a:spcPct val="0"/>
              </a:spcAft>
              <a:buClrTx/>
              <a:buSzTx/>
              <a:buFontTx/>
              <a:buNone/>
              <a:tabLst/>
              <a:defRPr/>
            </a:pPr>
            <a:br>
              <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br>
            <a:endPar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						Art. 42. Dematerializzazione dei documenti delle pubbliche amministrazioni.</a:t>
            </a:r>
          </a:p>
          <a:p>
            <a:pPr marL="0" marR="0" lvl="0" indent="0" algn="l" defTabSz="449263" rtl="0" eaLnBrk="0" fontAlgn="base" latinLnBrk="0" hangingPunct="0">
              <a:lnSpc>
                <a:spcPct val="100000"/>
              </a:lnSpc>
              <a:spcBef>
                <a:spcPct val="0"/>
              </a:spcBef>
              <a:spcAft>
                <a:spcPct val="0"/>
              </a:spcAft>
              <a:buClrTx/>
              <a:buSzTx/>
              <a:buFontTx/>
              <a:buNone/>
              <a:tabLst/>
              <a:defRPr/>
            </a:pPr>
            <a:endParaRPr kumimoji="0" lang="it-IT"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endParaRPr>
          </a:p>
          <a:p>
            <a:pPr marL="0" marR="0" lvl="0" indent="0" algn="l" defTabSz="449263" rtl="0" eaLnBrk="0" fontAlgn="base" latinLnBrk="0" hangingPunct="0">
              <a:lnSpc>
                <a:spcPct val="100000"/>
              </a:lnSpc>
              <a:spcBef>
                <a:spcPct val="0"/>
              </a:spcBef>
              <a:spcAft>
                <a:spcPct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1. Le pubbliche amministrazioni valutano in termini di rapporto tra costi e benefici il recupero su supporto informatico dei documenti e degli atti cartacei dei quali sia obbligatoria o opportuna la conservazione e provvedono alla predisposizione dei conseguenti piani di sostituzione degli archivi cartacei con archivi informatici, nel rispetto delle Linee guida.</a:t>
            </a:r>
            <a:endParaRPr kumimoji="0" lang="it-IT" altLang="it-IT" sz="1800" b="0" i="0" u="none" strike="noStrike" kern="1200" cap="none" spc="0" normalizeH="0" baseline="0" noProof="0" dirty="0">
              <a:ln>
                <a:noFill/>
              </a:ln>
              <a:solidFill>
                <a:srgbClr val="000000">
                  <a:lumMod val="85000"/>
                  <a:lumOff val="15000"/>
                </a:srgbClr>
              </a:solidFill>
              <a:effectLst/>
              <a:uLnTx/>
              <a:uFillTx/>
              <a:latin typeface="Arial" charset="0"/>
              <a:ea typeface="+mn-ea"/>
              <a:cs typeface="Arial" charset="0"/>
            </a:endParaRPr>
          </a:p>
        </p:txBody>
      </p:sp>
    </p:spTree>
    <p:extLst>
      <p:ext uri="{BB962C8B-B14F-4D97-AF65-F5344CB8AC3E}">
        <p14:creationId xmlns:p14="http://schemas.microsoft.com/office/powerpoint/2010/main" val="26671797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e-</a:t>
            </a:r>
            <a:r>
              <a:rPr lang="it-IT" sz="4400" dirty="0" err="1"/>
              <a:t>Archiving</a:t>
            </a:r>
            <a:r>
              <a:rPr lang="it-IT" sz="4400" dirty="0"/>
              <a:t>: servizio europeo </a:t>
            </a:r>
            <a:br>
              <a:rPr lang="it-IT" sz="4400" dirty="0"/>
            </a:br>
            <a:r>
              <a:rPr lang="it-IT" sz="4400" dirty="0"/>
              <a:t>di archiviazione elettronica</a:t>
            </a:r>
          </a:p>
          <a:p>
            <a:endParaRPr lang="it-IT" sz="4400" dirty="0"/>
          </a:p>
          <a:p>
            <a:endParaRPr lang="it-IT" sz="4400" dirty="0"/>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Stefano Tomasini</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8" y="4461178"/>
            <a:ext cx="7100817" cy="1330021"/>
          </a:xfrm>
        </p:spPr>
        <p:txBody>
          <a:bodyPr/>
          <a:lstStyle/>
          <a:p>
            <a:r>
              <a:rPr lang="it-IT" sz="2400" dirty="0"/>
              <a:t>Dirigente Generale MEF</a:t>
            </a:r>
          </a:p>
        </p:txBody>
      </p:sp>
    </p:spTree>
    <p:extLst>
      <p:ext uri="{BB962C8B-B14F-4D97-AF65-F5344CB8AC3E}">
        <p14:creationId xmlns:p14="http://schemas.microsoft.com/office/powerpoint/2010/main" val="1669196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e-</a:t>
            </a:r>
            <a:r>
              <a:rPr lang="it-IT" sz="4400" dirty="0" err="1"/>
              <a:t>Archiving</a:t>
            </a:r>
            <a:r>
              <a:rPr lang="it-IT" sz="4400" dirty="0"/>
              <a:t>: servizio europeo </a:t>
            </a:r>
            <a:br>
              <a:rPr lang="it-IT" sz="4400" dirty="0"/>
            </a:br>
            <a:r>
              <a:rPr lang="it-IT" sz="4400" dirty="0"/>
              <a:t>di archiviazione elettronica</a:t>
            </a:r>
          </a:p>
          <a:p>
            <a:endParaRPr lang="it-IT" sz="4400" dirty="0"/>
          </a:p>
          <a:p>
            <a:endParaRPr lang="it-IT" sz="4400" dirty="0"/>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Danilo Cattaneo</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8" y="4461178"/>
            <a:ext cx="7100817" cy="1330021"/>
          </a:xfrm>
        </p:spPr>
        <p:txBody>
          <a:bodyPr/>
          <a:lstStyle/>
          <a:p>
            <a:r>
              <a:rPr lang="it-IT" sz="2400" dirty="0"/>
              <a:t>Vice Presidente </a:t>
            </a:r>
            <a:r>
              <a:rPr lang="it-IT" sz="2400" dirty="0" err="1"/>
              <a:t>Assintel</a:t>
            </a:r>
            <a:r>
              <a:rPr lang="it-IT" sz="2400" dirty="0"/>
              <a:t> – Assoconservatori</a:t>
            </a:r>
          </a:p>
        </p:txBody>
      </p:sp>
    </p:spTree>
    <p:extLst>
      <p:ext uri="{BB962C8B-B14F-4D97-AF65-F5344CB8AC3E}">
        <p14:creationId xmlns:p14="http://schemas.microsoft.com/office/powerpoint/2010/main" val="37681350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p:txBody>
          <a:bodyPr/>
          <a:lstStyle/>
          <a:p>
            <a:r>
              <a:rPr lang="it-IT" sz="4400" dirty="0"/>
              <a:t>e-</a:t>
            </a:r>
            <a:r>
              <a:rPr lang="it-IT" sz="4400" dirty="0" err="1"/>
              <a:t>Archiving</a:t>
            </a:r>
            <a:r>
              <a:rPr lang="it-IT" sz="4400" dirty="0"/>
              <a:t>: servizio europeo </a:t>
            </a:r>
            <a:br>
              <a:rPr lang="it-IT" sz="4400" dirty="0"/>
            </a:br>
            <a:r>
              <a:rPr lang="it-IT" sz="4400" dirty="0"/>
              <a:t>di archiviazione elettronica</a:t>
            </a:r>
          </a:p>
          <a:p>
            <a:endParaRPr lang="it-IT" sz="4400" dirty="0"/>
          </a:p>
          <a:p>
            <a:endParaRPr lang="it-IT" sz="4400" dirty="0"/>
          </a:p>
          <a:p>
            <a:endParaRPr lang="it-IT" sz="6000" dirty="0"/>
          </a:p>
        </p:txBody>
      </p:sp>
      <p:sp>
        <p:nvSpPr>
          <p:cNvPr id="3" name="Segnaposto testo 2">
            <a:extLst>
              <a:ext uri="{FF2B5EF4-FFF2-40B4-BE49-F238E27FC236}">
                <a16:creationId xmlns:a16="http://schemas.microsoft.com/office/drawing/2014/main" id="{CF980551-A0F2-29AC-852D-63903510897C}"/>
              </a:ext>
            </a:extLst>
          </p:cNvPr>
          <p:cNvSpPr>
            <a:spLocks noGrp="1"/>
          </p:cNvSpPr>
          <p:nvPr>
            <p:ph type="body" sz="quarter" idx="11"/>
          </p:nvPr>
        </p:nvSpPr>
        <p:spPr/>
        <p:txBody>
          <a:bodyPr/>
          <a:lstStyle/>
          <a:p>
            <a:r>
              <a:rPr lang="it-IT" sz="4000" dirty="0"/>
              <a:t>Andrea Lisi</a:t>
            </a:r>
          </a:p>
        </p:txBody>
      </p:sp>
      <p:sp>
        <p:nvSpPr>
          <p:cNvPr id="4" name="Segnaposto testo 3">
            <a:extLst>
              <a:ext uri="{FF2B5EF4-FFF2-40B4-BE49-F238E27FC236}">
                <a16:creationId xmlns:a16="http://schemas.microsoft.com/office/drawing/2014/main" id="{664D371A-24E1-E008-01C4-8B410EB00844}"/>
              </a:ext>
            </a:extLst>
          </p:cNvPr>
          <p:cNvSpPr>
            <a:spLocks noGrp="1"/>
          </p:cNvSpPr>
          <p:nvPr>
            <p:ph type="body" sz="quarter" idx="12"/>
          </p:nvPr>
        </p:nvSpPr>
        <p:spPr>
          <a:xfrm>
            <a:off x="362428" y="4461178"/>
            <a:ext cx="7100817" cy="1330021"/>
          </a:xfrm>
        </p:spPr>
        <p:txBody>
          <a:bodyPr/>
          <a:lstStyle/>
          <a:p>
            <a:r>
              <a:rPr lang="it-IT" sz="2400" dirty="0"/>
              <a:t>Presidente Associazione </a:t>
            </a:r>
            <a:r>
              <a:rPr lang="it-IT" sz="2400" dirty="0" err="1"/>
              <a:t>Anorc</a:t>
            </a:r>
            <a:r>
              <a:rPr lang="it-IT" sz="2400" dirty="0"/>
              <a:t> Professioni</a:t>
            </a:r>
          </a:p>
        </p:txBody>
      </p:sp>
    </p:spTree>
    <p:extLst>
      <p:ext uri="{BB962C8B-B14F-4D97-AF65-F5344CB8AC3E}">
        <p14:creationId xmlns:p14="http://schemas.microsoft.com/office/powerpoint/2010/main" val="31273837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CA5A9D8-59A1-B874-6835-7184BF317BEE}"/>
              </a:ext>
            </a:extLst>
          </p:cNvPr>
          <p:cNvSpPr>
            <a:spLocks noGrp="1"/>
          </p:cNvSpPr>
          <p:nvPr>
            <p:ph type="sldNum" sz="quarter" idx="12"/>
          </p:nvPr>
        </p:nvSpPr>
        <p:spPr/>
        <p:txBody>
          <a:bodyPr/>
          <a:lstStyle/>
          <a:p>
            <a:pPr>
              <a:defRPr/>
            </a:pPr>
            <a:fld id="{4A7FD60D-E0FA-43D0-8454-150D75CA6060}" type="slidenum">
              <a:rPr lang="it-IT" smtClean="0"/>
              <a:pPr>
                <a:defRPr/>
              </a:pPr>
              <a:t>89</a:t>
            </a:fld>
            <a:endParaRPr lang="it-IT"/>
          </a:p>
        </p:txBody>
      </p:sp>
      <p:pic>
        <p:nvPicPr>
          <p:cNvPr id="4" name="Immagine 3" descr="Immagine che contiene testo, schermata, Carattere&#10;&#10;Descrizione generata automaticamente">
            <a:extLst>
              <a:ext uri="{FF2B5EF4-FFF2-40B4-BE49-F238E27FC236}">
                <a16:creationId xmlns:a16="http://schemas.microsoft.com/office/drawing/2014/main" id="{D46A8E13-CEA5-3723-EF39-19D400698C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2" y="0"/>
            <a:ext cx="12185056" cy="6858000"/>
          </a:xfrm>
          <a:prstGeom prst="rect">
            <a:avLst/>
          </a:prstGeom>
        </p:spPr>
      </p:pic>
    </p:spTree>
    <p:extLst>
      <p:ext uri="{BB962C8B-B14F-4D97-AF65-F5344CB8AC3E}">
        <p14:creationId xmlns:p14="http://schemas.microsoft.com/office/powerpoint/2010/main" val="5984089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CA5A9D8-59A1-B874-6835-7184BF317BEE}"/>
              </a:ext>
            </a:extLst>
          </p:cNvPr>
          <p:cNvSpPr>
            <a:spLocks noGrp="1"/>
          </p:cNvSpPr>
          <p:nvPr>
            <p:ph type="sldNum" sz="quarter" idx="12"/>
          </p:nvPr>
        </p:nvSpPr>
        <p:spPr/>
        <p:txBody>
          <a:bodyPr/>
          <a:lstStyle/>
          <a:p>
            <a:pPr>
              <a:defRPr/>
            </a:pPr>
            <a:fld id="{4A7FD60D-E0FA-43D0-8454-150D75CA6060}" type="slidenum">
              <a:rPr lang="it-IT" smtClean="0"/>
              <a:pPr>
                <a:defRPr/>
              </a:pPr>
              <a:t>90</a:t>
            </a:fld>
            <a:endParaRPr lang="it-IT"/>
          </a:p>
        </p:txBody>
      </p:sp>
      <p:pic>
        <p:nvPicPr>
          <p:cNvPr id="4" name="Immagine 3" descr="Immagine che contiene testo, schermata, arte, vetrata&#10;&#10;Descrizione generata automaticamente">
            <a:extLst>
              <a:ext uri="{FF2B5EF4-FFF2-40B4-BE49-F238E27FC236}">
                <a16:creationId xmlns:a16="http://schemas.microsoft.com/office/drawing/2014/main" id="{BDA2BB34-A3FD-778B-C165-4F56072B11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Tree>
    <p:extLst>
      <p:ext uri="{BB962C8B-B14F-4D97-AF65-F5344CB8AC3E}">
        <p14:creationId xmlns:p14="http://schemas.microsoft.com/office/powerpoint/2010/main" val="3674581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CA5A9D8-59A1-B874-6835-7184BF317BEE}"/>
              </a:ext>
            </a:extLst>
          </p:cNvPr>
          <p:cNvSpPr>
            <a:spLocks noGrp="1"/>
          </p:cNvSpPr>
          <p:nvPr>
            <p:ph type="sldNum" sz="quarter" idx="12"/>
          </p:nvPr>
        </p:nvSpPr>
        <p:spPr/>
        <p:txBody>
          <a:bodyPr/>
          <a:lstStyle/>
          <a:p>
            <a:pPr>
              <a:defRPr/>
            </a:pPr>
            <a:fld id="{4A7FD60D-E0FA-43D0-8454-150D75CA6060}" type="slidenum">
              <a:rPr lang="it-IT" smtClean="0"/>
              <a:pPr>
                <a:defRPr/>
              </a:pPr>
              <a:t>91</a:t>
            </a:fld>
            <a:endParaRPr lang="it-IT"/>
          </a:p>
        </p:txBody>
      </p:sp>
      <p:pic>
        <p:nvPicPr>
          <p:cNvPr id="4" name="Immagine 3" descr="Immagine che contiene testo, Viso umano, schermata, vestiti&#10;&#10;Descrizione generata automaticamente">
            <a:extLst>
              <a:ext uri="{FF2B5EF4-FFF2-40B4-BE49-F238E27FC236}">
                <a16:creationId xmlns:a16="http://schemas.microsoft.com/office/drawing/2014/main" id="{1575C011-414D-E73A-C457-77A7374C0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4"/>
            <a:ext cx="12192000" cy="6854572"/>
          </a:xfrm>
          <a:prstGeom prst="rect">
            <a:avLst/>
          </a:prstGeom>
        </p:spPr>
      </p:pic>
    </p:spTree>
    <p:extLst>
      <p:ext uri="{BB962C8B-B14F-4D97-AF65-F5344CB8AC3E}">
        <p14:creationId xmlns:p14="http://schemas.microsoft.com/office/powerpoint/2010/main" val="22376416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CA5A9D8-59A1-B874-6835-7184BF317BEE}"/>
              </a:ext>
            </a:extLst>
          </p:cNvPr>
          <p:cNvSpPr>
            <a:spLocks noGrp="1"/>
          </p:cNvSpPr>
          <p:nvPr>
            <p:ph type="sldNum" sz="quarter" idx="12"/>
          </p:nvPr>
        </p:nvSpPr>
        <p:spPr/>
        <p:txBody>
          <a:bodyPr/>
          <a:lstStyle/>
          <a:p>
            <a:pPr>
              <a:defRPr/>
            </a:pPr>
            <a:fld id="{4A7FD60D-E0FA-43D0-8454-150D75CA6060}" type="slidenum">
              <a:rPr lang="it-IT" smtClean="0"/>
              <a:pPr>
                <a:defRPr/>
              </a:pPr>
              <a:t>92</a:t>
            </a:fld>
            <a:endParaRPr lang="it-IT"/>
          </a:p>
        </p:txBody>
      </p:sp>
      <p:pic>
        <p:nvPicPr>
          <p:cNvPr id="4" name="Immagine 3" descr="Immagine che contiene uccello, pappagallo, parrocchetto, ara&#10;&#10;Descrizione generata automaticamente">
            <a:extLst>
              <a:ext uri="{FF2B5EF4-FFF2-40B4-BE49-F238E27FC236}">
                <a16:creationId xmlns:a16="http://schemas.microsoft.com/office/drawing/2014/main" id="{D03EE8F3-0C0C-F412-3C5A-11AC3A0CB7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Tree>
    <p:extLst>
      <p:ext uri="{BB962C8B-B14F-4D97-AF65-F5344CB8AC3E}">
        <p14:creationId xmlns:p14="http://schemas.microsoft.com/office/powerpoint/2010/main" val="31757470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CA5A9D8-59A1-B874-6835-7184BF317BEE}"/>
              </a:ext>
            </a:extLst>
          </p:cNvPr>
          <p:cNvSpPr>
            <a:spLocks noGrp="1"/>
          </p:cNvSpPr>
          <p:nvPr>
            <p:ph type="sldNum" sz="quarter" idx="12"/>
          </p:nvPr>
        </p:nvSpPr>
        <p:spPr/>
        <p:txBody>
          <a:bodyPr/>
          <a:lstStyle/>
          <a:p>
            <a:pPr>
              <a:defRPr/>
            </a:pPr>
            <a:fld id="{4A7FD60D-E0FA-43D0-8454-150D75CA6060}" type="slidenum">
              <a:rPr lang="it-IT" smtClean="0"/>
              <a:pPr>
                <a:defRPr/>
              </a:pPr>
              <a:t>93</a:t>
            </a:fld>
            <a:endParaRPr lang="it-IT"/>
          </a:p>
        </p:txBody>
      </p:sp>
      <p:pic>
        <p:nvPicPr>
          <p:cNvPr id="4" name="Immagine 3" descr="Immagine che contiene testo, schermata, libro, Carattere&#10;&#10;Descrizione generata automaticamente">
            <a:extLst>
              <a:ext uri="{FF2B5EF4-FFF2-40B4-BE49-F238E27FC236}">
                <a16:creationId xmlns:a16="http://schemas.microsoft.com/office/drawing/2014/main" id="{2C224A03-C1DF-FF53-B750-3BD9D983D0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Tree>
    <p:extLst>
      <p:ext uri="{BB962C8B-B14F-4D97-AF65-F5344CB8AC3E}">
        <p14:creationId xmlns:p14="http://schemas.microsoft.com/office/powerpoint/2010/main" val="10560290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1F00502-F920-0467-5698-3E908C4816CD}"/>
              </a:ext>
            </a:extLst>
          </p:cNvPr>
          <p:cNvSpPr>
            <a:spLocks noGrp="1"/>
          </p:cNvSpPr>
          <p:nvPr>
            <p:ph type="sldNum" sz="quarter" idx="12"/>
          </p:nvPr>
        </p:nvSpPr>
        <p:spPr/>
        <p:txBody>
          <a:bodyPr/>
          <a:lstStyle/>
          <a:p>
            <a:pPr>
              <a:defRPr/>
            </a:pPr>
            <a:fld id="{4A7FD60D-E0FA-43D0-8454-150D75CA6060}" type="slidenum">
              <a:rPr lang="it-IT" smtClean="0"/>
              <a:pPr>
                <a:defRPr/>
              </a:pPr>
              <a:t>94</a:t>
            </a:fld>
            <a:endParaRPr lang="it-IT"/>
          </a:p>
        </p:txBody>
      </p:sp>
      <p:pic>
        <p:nvPicPr>
          <p:cNvPr id="4" name="Immagine 3" descr="Immagine che contiene testo, schermata, libro, interno&#10;&#10;Descrizione generata automaticamente">
            <a:extLst>
              <a:ext uri="{FF2B5EF4-FFF2-40B4-BE49-F238E27FC236}">
                <a16:creationId xmlns:a16="http://schemas.microsoft.com/office/drawing/2014/main" id="{ACD504FC-99C6-8D80-95EB-B1816C764A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Tree>
    <p:extLst>
      <p:ext uri="{BB962C8B-B14F-4D97-AF65-F5344CB8AC3E}">
        <p14:creationId xmlns:p14="http://schemas.microsoft.com/office/powerpoint/2010/main" val="42021561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CA5A9D8-59A1-B874-6835-7184BF317BEE}"/>
              </a:ext>
            </a:extLst>
          </p:cNvPr>
          <p:cNvSpPr>
            <a:spLocks noGrp="1"/>
          </p:cNvSpPr>
          <p:nvPr>
            <p:ph type="sldNum" sz="quarter" idx="12"/>
          </p:nvPr>
        </p:nvSpPr>
        <p:spPr/>
        <p:txBody>
          <a:bodyPr/>
          <a:lstStyle/>
          <a:p>
            <a:pPr>
              <a:defRPr/>
            </a:pPr>
            <a:fld id="{4A7FD60D-E0FA-43D0-8454-150D75CA6060}" type="slidenum">
              <a:rPr lang="it-IT" smtClean="0"/>
              <a:pPr>
                <a:defRPr/>
              </a:pPr>
              <a:t>95</a:t>
            </a:fld>
            <a:endParaRPr lang="it-IT"/>
          </a:p>
        </p:txBody>
      </p:sp>
      <p:pic>
        <p:nvPicPr>
          <p:cNvPr id="4" name="Immagine 3" descr="Immagine che contiene testo, schermata, lettera, interno&#10;&#10;Descrizione generata automaticamente">
            <a:extLst>
              <a:ext uri="{FF2B5EF4-FFF2-40B4-BE49-F238E27FC236}">
                <a16:creationId xmlns:a16="http://schemas.microsoft.com/office/drawing/2014/main" id="{1A6A5972-B23B-58A9-EA54-DF1E4ACE79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Tree>
    <p:extLst>
      <p:ext uri="{BB962C8B-B14F-4D97-AF65-F5344CB8AC3E}">
        <p14:creationId xmlns:p14="http://schemas.microsoft.com/office/powerpoint/2010/main" val="30365140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CA5A9D8-59A1-B874-6835-7184BF317BEE}"/>
              </a:ext>
            </a:extLst>
          </p:cNvPr>
          <p:cNvSpPr>
            <a:spLocks noGrp="1"/>
          </p:cNvSpPr>
          <p:nvPr>
            <p:ph type="sldNum" sz="quarter" idx="12"/>
          </p:nvPr>
        </p:nvSpPr>
        <p:spPr/>
        <p:txBody>
          <a:bodyPr/>
          <a:lstStyle/>
          <a:p>
            <a:pPr>
              <a:defRPr/>
            </a:pPr>
            <a:fld id="{4A7FD60D-E0FA-43D0-8454-150D75CA6060}" type="slidenum">
              <a:rPr lang="it-IT" smtClean="0"/>
              <a:pPr>
                <a:defRPr/>
              </a:pPr>
              <a:t>96</a:t>
            </a:fld>
            <a:endParaRPr lang="it-IT"/>
          </a:p>
        </p:txBody>
      </p:sp>
      <p:pic>
        <p:nvPicPr>
          <p:cNvPr id="4" name="Immagine 3" descr="Immagine che contiene testo, biglietto da visita, schermata, Carattere&#10;&#10;Descrizione generata automaticamente">
            <a:extLst>
              <a:ext uri="{FF2B5EF4-FFF2-40B4-BE49-F238E27FC236}">
                <a16:creationId xmlns:a16="http://schemas.microsoft.com/office/drawing/2014/main" id="{3AD2F198-19EF-3E7D-3AD6-7BB9624DA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Tree>
    <p:extLst>
      <p:ext uri="{BB962C8B-B14F-4D97-AF65-F5344CB8AC3E}">
        <p14:creationId xmlns:p14="http://schemas.microsoft.com/office/powerpoint/2010/main" val="24139495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CA5A9D8-59A1-B874-6835-7184BF317BEE}"/>
              </a:ext>
            </a:extLst>
          </p:cNvPr>
          <p:cNvSpPr>
            <a:spLocks noGrp="1"/>
          </p:cNvSpPr>
          <p:nvPr>
            <p:ph type="sldNum" sz="quarter" idx="12"/>
          </p:nvPr>
        </p:nvSpPr>
        <p:spPr/>
        <p:txBody>
          <a:bodyPr/>
          <a:lstStyle/>
          <a:p>
            <a:pPr>
              <a:defRPr/>
            </a:pPr>
            <a:fld id="{4A7FD60D-E0FA-43D0-8454-150D75CA6060}" type="slidenum">
              <a:rPr lang="it-IT" smtClean="0"/>
              <a:pPr>
                <a:defRPr/>
              </a:pPr>
              <a:t>97</a:t>
            </a:fld>
            <a:endParaRPr lang="it-IT"/>
          </a:p>
        </p:txBody>
      </p:sp>
      <p:pic>
        <p:nvPicPr>
          <p:cNvPr id="5" name="Immagine 4" descr="Immagine che contiene testo, luna, cielo, aria aperta&#10;&#10;Descrizione generata automaticamente">
            <a:extLst>
              <a:ext uri="{FF2B5EF4-FFF2-40B4-BE49-F238E27FC236}">
                <a16:creationId xmlns:a16="http://schemas.microsoft.com/office/drawing/2014/main" id="{73C0E3E7-E2C1-4B12-8E7A-61354D8526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Tree>
    <p:extLst>
      <p:ext uri="{BB962C8B-B14F-4D97-AF65-F5344CB8AC3E}">
        <p14:creationId xmlns:p14="http://schemas.microsoft.com/office/powerpoint/2010/main" val="6108558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a:xfrm>
            <a:off x="362428" y="2190161"/>
            <a:ext cx="9904978" cy="740467"/>
          </a:xfrm>
        </p:spPr>
        <p:txBody>
          <a:bodyPr/>
          <a:lstStyle/>
          <a:p>
            <a:pPr>
              <a:spcBef>
                <a:spcPts val="200"/>
              </a:spcBef>
            </a:pPr>
            <a:r>
              <a:rPr lang="it-IT" sz="4400" b="0" dirty="0"/>
              <a:t>TAVOLA ROTONDA</a:t>
            </a:r>
            <a:br>
              <a:rPr lang="it-IT" sz="4400" dirty="0">
                <a:solidFill>
                  <a:schemeClr val="bg1"/>
                </a:solidFill>
              </a:rPr>
            </a:br>
            <a:r>
              <a:rPr lang="it-IT" sz="5400" dirty="0">
                <a:solidFill>
                  <a:schemeClr val="bg1"/>
                </a:solidFill>
              </a:rPr>
              <a:t>Comitato Scientifico </a:t>
            </a:r>
            <a:br>
              <a:rPr lang="it-IT" sz="5400" dirty="0">
                <a:solidFill>
                  <a:schemeClr val="bg1"/>
                </a:solidFill>
              </a:rPr>
            </a:br>
            <a:r>
              <a:rPr lang="it-IT" sz="5400" dirty="0">
                <a:solidFill>
                  <a:schemeClr val="bg1"/>
                </a:solidFill>
              </a:rPr>
              <a:t>Siav Academy </a:t>
            </a:r>
          </a:p>
          <a:p>
            <a:endParaRPr lang="it-IT" sz="6000" dirty="0"/>
          </a:p>
        </p:txBody>
      </p:sp>
    </p:spTree>
    <p:extLst>
      <p:ext uri="{BB962C8B-B14F-4D97-AF65-F5344CB8AC3E}">
        <p14:creationId xmlns:p14="http://schemas.microsoft.com/office/powerpoint/2010/main" val="11900850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50A6EA4F-2C70-52E0-EFB2-BDF8E01E12D5}"/>
              </a:ext>
            </a:extLst>
          </p:cNvPr>
          <p:cNvPicPr>
            <a:picLocks noChangeAspect="1"/>
          </p:cNvPicPr>
          <p:nvPr/>
        </p:nvPicPr>
        <p:blipFill rotWithShape="1">
          <a:blip r:embed="rId2"/>
          <a:srcRect b="11809"/>
          <a:stretch/>
        </p:blipFill>
        <p:spPr>
          <a:xfrm>
            <a:off x="190500" y="404812"/>
            <a:ext cx="11811000" cy="5334137"/>
          </a:xfrm>
          <a:prstGeom prst="rect">
            <a:avLst/>
          </a:prstGeom>
        </p:spPr>
      </p:pic>
    </p:spTree>
    <p:extLst>
      <p:ext uri="{BB962C8B-B14F-4D97-AF65-F5344CB8AC3E}">
        <p14:creationId xmlns:p14="http://schemas.microsoft.com/office/powerpoint/2010/main" val="28186948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541900D1-2191-33F2-45A9-4CAA9CBCB5DF}"/>
              </a:ext>
            </a:extLst>
          </p:cNvPr>
          <p:cNvSpPr>
            <a:spLocks noGrp="1"/>
          </p:cNvSpPr>
          <p:nvPr>
            <p:ph type="sldNum" sz="quarter" idx="12"/>
          </p:nvPr>
        </p:nvSpPr>
        <p:spPr/>
        <p:txBody>
          <a:bodyPr/>
          <a:lstStyle/>
          <a:p>
            <a:pPr>
              <a:defRPr/>
            </a:pPr>
            <a:fld id="{4A7FD60D-E0FA-43D0-8454-150D75CA6060}" type="slidenum">
              <a:rPr lang="it-IT" smtClean="0"/>
              <a:pPr>
                <a:defRPr/>
              </a:pPr>
              <a:t>100</a:t>
            </a:fld>
            <a:endParaRPr lang="it-IT"/>
          </a:p>
        </p:txBody>
      </p:sp>
      <p:pic>
        <p:nvPicPr>
          <p:cNvPr id="4" name="Immagine 3">
            <a:extLst>
              <a:ext uri="{FF2B5EF4-FFF2-40B4-BE49-F238E27FC236}">
                <a16:creationId xmlns:a16="http://schemas.microsoft.com/office/drawing/2014/main" id="{722D2694-3CE9-1A87-4B09-F4BDF903E828}"/>
              </a:ext>
            </a:extLst>
          </p:cNvPr>
          <p:cNvPicPr>
            <a:picLocks noChangeAspect="1"/>
          </p:cNvPicPr>
          <p:nvPr/>
        </p:nvPicPr>
        <p:blipFill>
          <a:blip r:embed="rId2"/>
          <a:stretch>
            <a:fillRect/>
          </a:stretch>
        </p:blipFill>
        <p:spPr>
          <a:xfrm>
            <a:off x="193085" y="403316"/>
            <a:ext cx="11649075" cy="5372100"/>
          </a:xfrm>
          <a:prstGeom prst="rect">
            <a:avLst/>
          </a:prstGeom>
        </p:spPr>
      </p:pic>
    </p:spTree>
    <p:extLst>
      <p:ext uri="{BB962C8B-B14F-4D97-AF65-F5344CB8AC3E}">
        <p14:creationId xmlns:p14="http://schemas.microsoft.com/office/powerpoint/2010/main" val="21810264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5321B51-A180-F395-6915-F99FFA73B583}"/>
              </a:ext>
            </a:extLst>
          </p:cNvPr>
          <p:cNvSpPr>
            <a:spLocks noGrp="1"/>
          </p:cNvSpPr>
          <p:nvPr>
            <p:ph type="body" sz="quarter" idx="10"/>
          </p:nvPr>
        </p:nvSpPr>
        <p:spPr>
          <a:xfrm>
            <a:off x="362428" y="2190161"/>
            <a:ext cx="9904978" cy="740467"/>
          </a:xfrm>
        </p:spPr>
        <p:txBody>
          <a:bodyPr/>
          <a:lstStyle/>
          <a:p>
            <a:pPr>
              <a:spcBef>
                <a:spcPts val="200"/>
              </a:spcBef>
            </a:pPr>
            <a:r>
              <a:rPr lang="it-IT" sz="5400" dirty="0">
                <a:solidFill>
                  <a:schemeClr val="bg1"/>
                </a:solidFill>
              </a:rPr>
              <a:t>Grazie</a:t>
            </a:r>
            <a:endParaRPr lang="it-IT" sz="6000" dirty="0"/>
          </a:p>
        </p:txBody>
      </p:sp>
    </p:spTree>
    <p:extLst>
      <p:ext uri="{BB962C8B-B14F-4D97-AF65-F5344CB8AC3E}">
        <p14:creationId xmlns:p14="http://schemas.microsoft.com/office/powerpoint/2010/main" val="1390757288"/>
      </p:ext>
    </p:extLst>
  </p:cSld>
  <p:clrMapOvr>
    <a:masterClrMapping/>
  </p:clrMapOvr>
</p:sld>
</file>

<file path=ppt/theme/theme1.xml><?xml version="1.0" encoding="utf-8"?>
<a:theme xmlns:a="http://schemas.openxmlformats.org/drawingml/2006/main" name="Bas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ase con estremi">
  <a:themeElements>
    <a:clrScheme name="Personalizzato 1">
      <a:dk1>
        <a:srgbClr val="FFFFFF"/>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ase con estremi per scrivere">
  <a:themeElements>
    <a:clrScheme name="Personalizzato 2">
      <a:dk1>
        <a:srgbClr val="FFFFFF"/>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alizzato 2">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it-IT" sz="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it-IT" sz="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it-IT" sz="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defRPr kumimoji="0" lang="en-GB" altLang="it-IT" sz="800" b="0" i="0" u="none" strike="noStrike" cap="none" normalizeH="0" baseline="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2f104572-9165-4722-9145-c2deb577c51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08B5CCFE50EED541A577578C87418133" ma:contentTypeVersion="13" ma:contentTypeDescription="Creare un nuovo documento." ma:contentTypeScope="" ma:versionID="3cbdbc4a36527212c9b083123962726d">
  <xsd:schema xmlns:xsd="http://www.w3.org/2001/XMLSchema" xmlns:xs="http://www.w3.org/2001/XMLSchema" xmlns:p="http://schemas.microsoft.com/office/2006/metadata/properties" xmlns:ns3="2f104572-9165-4722-9145-c2deb577c515" xmlns:ns4="defaae38-8247-4fac-9a7f-75b16bc371e9" targetNamespace="http://schemas.microsoft.com/office/2006/metadata/properties" ma:root="true" ma:fieldsID="809d24b95112389cf58a0667318777b7" ns3:_="" ns4:_="">
    <xsd:import namespace="2f104572-9165-4722-9145-c2deb577c515"/>
    <xsd:import namespace="defaae38-8247-4fac-9a7f-75b16bc371e9"/>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104572-9165-4722-9145-c2deb577c515"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faae38-8247-4fac-9a7f-75b16bc371e9" elementFormDefault="qualified">
    <xsd:import namespace="http://schemas.microsoft.com/office/2006/documentManagement/types"/>
    <xsd:import namespace="http://schemas.microsoft.com/office/infopath/2007/PartnerControls"/>
    <xsd:element name="SharedWithUsers" ma:index="9"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Condiviso con dettagli" ma:internalName="SharedWithDetails" ma:readOnly="true">
      <xsd:simpleType>
        <xsd:restriction base="dms:Note">
          <xsd:maxLength value="255"/>
        </xsd:restriction>
      </xsd:simpleType>
    </xsd:element>
    <xsd:element name="SharingHintHash" ma:index="11" nillable="true" ma:displayName="Hash suggerimento condivisione"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D600D2-73AE-49BC-9EE4-12FCB5ABD88E}">
  <ds:schemaRefs>
    <ds:schemaRef ds:uri="http://schemas.microsoft.com/sharepoint/v3/contenttype/forms"/>
  </ds:schemaRefs>
</ds:datastoreItem>
</file>

<file path=customXml/itemProps2.xml><?xml version="1.0" encoding="utf-8"?>
<ds:datastoreItem xmlns:ds="http://schemas.openxmlformats.org/officeDocument/2006/customXml" ds:itemID="{9CEEA23A-8452-4BCE-A95C-DB2F421DC062}">
  <ds:schemaRefs>
    <ds:schemaRef ds:uri="http://schemas.microsoft.com/office/infopath/2007/PartnerControls"/>
    <ds:schemaRef ds:uri="http://purl.org/dc/dcmitype/"/>
    <ds:schemaRef ds:uri="2f104572-9165-4722-9145-c2deb577c515"/>
    <ds:schemaRef ds:uri="http://schemas.microsoft.com/office/2006/documentManagement/types"/>
    <ds:schemaRef ds:uri="http://purl.org/dc/elements/1.1/"/>
    <ds:schemaRef ds:uri="http://purl.org/dc/terms/"/>
    <ds:schemaRef ds:uri="defaae38-8247-4fac-9a7f-75b16bc371e9"/>
    <ds:schemaRef ds:uri="http://schemas.microsoft.com/office/2006/metadata/properti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23BE2DC-0B69-4FA7-A9FC-A19D690A94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104572-9165-4722-9145-c2deb577c515"/>
    <ds:schemaRef ds:uri="defaae38-8247-4fac-9a7f-75b16bc371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163</TotalTime>
  <Words>7933</Words>
  <Application>Microsoft Office PowerPoint</Application>
  <PresentationFormat>Widescreen</PresentationFormat>
  <Paragraphs>656</Paragraphs>
  <Slides>101</Slides>
  <Notes>21</Notes>
  <HiddenSlides>0</HiddenSlides>
  <MMClips>0</MMClips>
  <ScaleCrop>false</ScaleCrop>
  <HeadingPairs>
    <vt:vector size="6" baseType="variant">
      <vt:variant>
        <vt:lpstr>Caratteri utilizzati</vt:lpstr>
      </vt:variant>
      <vt:variant>
        <vt:i4>13</vt:i4>
      </vt:variant>
      <vt:variant>
        <vt:lpstr>Tema</vt:lpstr>
      </vt:variant>
      <vt:variant>
        <vt:i4>7</vt:i4>
      </vt:variant>
      <vt:variant>
        <vt:lpstr>Titoli diapositive</vt:lpstr>
      </vt:variant>
      <vt:variant>
        <vt:i4>101</vt:i4>
      </vt:variant>
    </vt:vector>
  </HeadingPairs>
  <TitlesOfParts>
    <vt:vector size="121" baseType="lpstr">
      <vt:lpstr>Arial</vt:lpstr>
      <vt:lpstr>Arial MT</vt:lpstr>
      <vt:lpstr>Calibri</vt:lpstr>
      <vt:lpstr>Calibri Light</vt:lpstr>
      <vt:lpstr>Century</vt:lpstr>
      <vt:lpstr>Century Gothic</vt:lpstr>
      <vt:lpstr>Futura</vt:lpstr>
      <vt:lpstr>Futura Bold</vt:lpstr>
      <vt:lpstr>Futura Ultra-Bold</vt:lpstr>
      <vt:lpstr>Tahoma</vt:lpstr>
      <vt:lpstr>Times New Roman</vt:lpstr>
      <vt:lpstr>Titillium Web</vt:lpstr>
      <vt:lpstr>Wingdings</vt:lpstr>
      <vt:lpstr>Base</vt:lpstr>
      <vt:lpstr>Base con estremi</vt:lpstr>
      <vt:lpstr>Base con estremi per scrivere</vt:lpstr>
      <vt:lpstr>Tema di Office</vt:lpstr>
      <vt:lpstr>4_Tema di Office</vt:lpstr>
      <vt:lpstr>6_Tema di Office</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Demystifying the European Digital Identity Wallet: A Clear Insight</vt:lpstr>
      <vt:lpstr>Characteristics of the EU Digital Identity Wallet</vt:lpstr>
      <vt:lpstr>Functions of the EU Digital Identity Wallet</vt:lpstr>
      <vt:lpstr>Open-source and interoperable (1/2)</vt:lpstr>
      <vt:lpstr>Open-source and interoperable (2/2)</vt:lpstr>
      <vt:lpstr>Security and Privacy</vt:lpstr>
      <vt:lpstr>EU Digital Identity Wallet stakeholders</vt:lpstr>
      <vt:lpstr>Examples of wallet use cases</vt:lpstr>
      <vt:lpstr>Milestones</vt:lpstr>
      <vt:lpstr>Wallet Technical Specifications and Reference Implementation</vt:lpstr>
      <vt:lpstr>Large Scale Pilot Overview</vt:lpstr>
      <vt:lpstr>EUDI Wallet Roadmap</vt:lpstr>
      <vt:lpstr>Presentazione standard di PowerPoint</vt:lpstr>
      <vt:lpstr>  Il Regolamento sull’identità digitale europea (eIDAS2)</vt:lpstr>
      <vt:lpstr>Obiettivo per il Decennio Digitale EU 2030 </vt:lpstr>
      <vt:lpstr>L’evoluzione della normativa con EIDAS 2.0</vt:lpstr>
      <vt:lpstr>Alcune delle novità di EIDAS 2.0</vt:lpstr>
      <vt:lpstr>Caratteristiche dell’EU Wallet</vt:lpstr>
      <vt:lpstr>Caratteristiche dell’EU Wallet</vt:lpstr>
      <vt:lpstr>Presentazione standard di PowerPoint</vt:lpstr>
      <vt:lpstr>Presentazione standard di PowerPoint</vt:lpstr>
      <vt:lpstr>ID Strategie digitali in Europa e risultati</vt:lpstr>
      <vt:lpstr>L’evoluzione dei sistemi italiani di ID Wallet</vt:lpstr>
      <vt:lpstr>L’evoluzione dei sistemi italiani di ID Wallet</vt:lpstr>
      <vt:lpstr>Presentazione standard di PowerPoint</vt:lpstr>
      <vt:lpstr>Presentazione standard di PowerPoint</vt:lpstr>
      <vt:lpstr>Presentazione standard di PowerPoint</vt:lpstr>
      <vt:lpstr>Il nostro Paese è in anticipo di circa due anni nell’adozione dell’EU Wallet. Dobbiamo utilizzare questa posizione vantaggiosa per assicurare un’ID sicura per tutti gli italiani, consolidando i servizi digitali offerti dal PNRR  a.musumeci@governo.it</vt:lpstr>
      <vt:lpstr>Presentazione standard di PowerPoint</vt:lpstr>
      <vt:lpstr>Presentazione standard di PowerPoint</vt:lpstr>
      <vt:lpstr>Presentazione standard di PowerPoint</vt:lpstr>
      <vt:lpstr>Presentazione standard di PowerPoint</vt:lpstr>
      <vt:lpstr>Presentazione standard di PowerPoint</vt:lpstr>
      <vt:lpstr>43 Milioni</vt:lpstr>
      <vt:lpstr>Una nuova interazione  con il Cittadino</vt:lpstr>
      <vt:lpstr>Identità Digitale CIE Semplificazione e Sicurezza</vt:lpstr>
      <vt:lpstr>Elementi chiave della CIE</vt:lpstr>
      <vt:lpstr>3,1</vt:lpstr>
      <vt:lpstr>Evoluzione identità EUDI Wallet</vt:lpstr>
      <vt:lpstr>Attuale modello Identità</vt:lpstr>
      <vt:lpstr>Identità Federata e Identità Wallet</vt:lpstr>
      <vt:lpstr>IT Wallet – Schema di funzionamento</vt:lpstr>
      <vt:lpstr>Gli attibuti in IT Wallet Primi  USE CASE</vt:lpstr>
      <vt:lpstr>Presentazione standard di PowerPoint</vt:lpstr>
      <vt:lpstr>Presentazione standard di PowerPoint</vt:lpstr>
      <vt:lpstr>Presentazione standard di PowerPoint</vt:lpstr>
      <vt:lpstr>Presentazione standard di PowerPoint</vt:lpstr>
      <vt:lpstr>Presentazione standard di PowerPoint</vt:lpstr>
      <vt:lpstr>          Roma, 16 aprile 2024 IL PAESE NEL CONTESTO DEL DECENNIO DIGITALE EUROPEO 2030 IMPLICAZIONI DEL REGOLAMENTO SULL’IDENTITÀ DIGITALE EUROPEA: SFIDE E OPPORTUNITÀ  La conservazione dei documenti informatici delle pubbliche amministrazioni tra norme e soluzioni</vt:lpstr>
      <vt:lpstr>          </vt:lpstr>
      <vt:lpstr>          </vt:lpstr>
      <vt:lpstr>          </vt:lpstr>
      <vt:lpstr>Presentazione standard di PowerPoint</vt:lpstr>
      <vt:lpstr>           Art. 10 Beni culturali    1. Sono beni culturali le cose immobili e mobili appartenenti  allo Stato, alle regioni, agli altri enti pubblici  territoriali,  nonché ad ogni altro ente  ed  istituto  pubblico  e  a  persone  giuridiche private senza fine di lucro , ivi  compresi  gli  enti  ecclesiastici civilmente riconosciuti, che presentano interesse artistico, storico, archeologico o etnoantropologico.    2. Sono inoltre beni culturali:      a) le raccolte di musei, pinacoteche,  gallerie  e  altri  luoghi espositivi  dello Stato, delle  regioni,  degli  altri  enti  pubblici territoriali, nonché di ogni altro ente ed istituto pubblico;      b) gli archivi e i singoli documenti dello Stato, delle  regioni, degli altri enti pubblici territoriali, nonché  di ogni altro ente ed istituto pubblico;      c) le raccolte librarie  delle  biblioteche  dello  Stato,  delle regioni, degli altri enti  pubblici  territoriali,  nonché'  di  ogni altro ente e istituto pubblico ,  ad  eccezione  delle  raccolte  che assolvono alle funzioni delle biblioteche indicate  all'articolo  47, comma 2, del decreto del Presidente della Repubblica 24 luglio  1977, n. 616 .   </vt:lpstr>
      <vt:lpstr>  3.  Sono  altresì  beni  culturali,  quando  sia  intervenuta   la dichiarazione prevista  all'articolo 13:      a) le cose immobili e mobili che presentano interesse  artistico, storico, archeologico o etnoantropologico particolarmente importante, appartenenti a soggetti diversi da quelli indicati al comma 1;      b) gli archivi e i singoli documenti, appartenenti a privati, che rivestono interesse storico particolarmente importante;      c) le raccolte librarie, appartenenti a privati,  di  eccezionale interesse culturale;      d) le cose  immobili  e  mobili,  a  chiunque  appartenenti,  che rivestono un interesse particolarmente importante a  causa  del  loro riferimento con la  storia  politica,  militare,  della  letteratura, dell'arte, della  scienza,  della  tecnica,  dell'industria  e  della cultura in genere, ovvero quali testimonianze dell'identità e  della storia delle istituzioni pubbliche, collettive o religiose. Se  le cose  rivestono  altresì  un  valore  testimoniale  o  esprimono  un collegamento  identitario  o   civico   di   significato   distintivo eccezionale,  il  provvedimento   di   cui   all'articolo   13   può comprendere, anche su istanza di uno o più comuni o  della  regione, la dichiarazione di monumento nazionale;      d-bis) le  cose,  a  chiunque  appartenenti,  che  presentano  un interesse  artistico,  storico,  archeologico   o   etnoantropologico eccezionale  per  l'integrità  e  la  completezza   del   patrimonio culturale della Nazione;      e) le collezioni o serie di oggetti, a chiunque appartenenti, che non siano ricomprese fra quelle  indicate  al  comma  2  e  che,  per tradizione, fama e particolari caratteristiche ambientali, ovvero per rilevanza   artistica,   storica,   archeologica,    numismatica    o etnoantropologica, rivestano come complesso un eccezionale interesse.  </vt:lpstr>
      <vt:lpstr>  3.  Sono  altresì  beni  culturali,  quando  sia  intervenuta   la dichiarazione prevista  all'articolo 13:      a) le cose immobili e mobili che presentano interesse  artistico, storico, archeologico o etnoantropologico particolarmente importante, appartenenti a soggetti diversi da quelli indicati al comma 1;      b) gli archivi e i singoli documenti, appartenenti a privati, che rivestono interesse storico particolarmente importante;      c) le raccolte librarie, appartenenti a privati,  di  eccezionale interesse culturale;      d) le cose  immobili  e  mobili,  a  chiunque  appartenenti,  che rivestono un interesse particolarmente importante a  causa  del  loro riferimento con la  storia  politica,  militare,  della  letteratura, dell'arte, della  scienza,  della  tecnica,  dell'industria  e  della cultura in genere, ovvero quali testimonianze dell'identità e  della storia delle istituzioni pubbliche, collettive o religiose. Se  le cose  rivestono  altresì  un  valore  testimoniale  o  esprimono  un collegamento  identitario  o   civico   di   significato   distintivo eccezionale,  il  provvedimento   di   cui   all'articolo   13   può comprendere, anche su istanza di uno o più comuni o  della  regione, la dichiarazione di monumento nazionale;      d-bis) le  cose,  a  chiunque  appartenenti,  che  presentano  un interesse  artistico,  storico,  archeologico   o   etnoantropologico eccezionale  per  l'integrità  e  la  completezza   del   patrimonio culturale della Nazione;      e) le collezioni o serie di oggetti, a chiunque appartenenti, che non siano ricomprese fra quelle  indicate  al  comma  2  e  che,  per tradizione, fama e particolari caratteristiche ambientali, ovvero per rilevanza   artistica,   storica,   archeologica,    numismatica    o etnoantropologica, rivestano come complesso un eccezionale interesse.  </vt:lpstr>
      <vt:lpstr>        Art. 41 Obblighi di versamento agli Archivi di Stato dei documenti conservati dalle amministrazioni statali  1. Gli organi giudiziari e amministrativi dello Stato versano all'archivio centrale dello Stato e agli archivi di Stato i documenti relativi agli affari esauriti da oltre trent'anni, unitamente agli strumenti che ne garantiscono la consultazione. Le liste di leva e di estrazione sono versate settant'anni dopo l'anno di nascita della classe cui si riferiscono. Gli archivi notarili versano gli atti notarili ricevuti dai notai che cessarono l'esercizio professionale anteriormente all'ultimo centennio. 2. Il soprintendente all'archivio centrale dello Stato e i direttori degli archivi di Stato possono accettare versamenti di documenti più recenti, quando vi sia pericolo di dispersione o di danneggiamento, ovvero siano stati definiti appositi accordi con i responsabili delle amministrazioni versanti. 3. Nessun versamento può essere ricevuto se non sono state effettuate le operazioni di scarto. Le spese per il versamento sono a carico delle amministrazioni versanti. 4. Gli archivi degli uffici statali soppressi e degli enti pubblici estinti sono versati all'archivio centrale dello Stato e agli archivi di Stato, a meno che non se ne renda necessario il trasferimento, in tutto o in parte, ad altri enti. </vt:lpstr>
      <vt:lpstr>5. Presso gli organi indicati nel comma 1 sono istituite commissioni di sorveglianza (1), delle quali fanno parte il soprintendente all'archivio centrale dello Stato e i direttori degli archivi di Stato quali rappresentanti del Ministero, e rappresentanti del Ministero dell'interno, con il compito di vigilare sulla corretta tenuta degli archivi correnti e di deposito, di collaborare alla definizione dei criteri di organizzazione, gestione e conservazione dei documenti, di proporre gli scarti di cui al comma 3, di curare i versamenti previsti al comma 1, di identificare gli atti di natura riservata. La composizione e il funzionamento delle commissioni sono disciplinati con decreto adottato dal Ministro di concerto con il Ministro dell'interno, ai sensi dell'articolo 17, comma 3, della legge 23 agosto 1988, n. 400. Gli scarti sono autorizzati dal Ministero . 6. Le disposizioni del presente articolo non si applicano al Ministero degli affari esteri; non si applicano altresì agli stati maggiori della difesa, dell'esercito, della marina e dell'aeronautica, nonché al Comando generale dell'Arma dei carabinieri, per quanto attiene la documentazione di carattere militare e operativo  (1) Decreto del Presidente della Repubblica  8 gennaio 2001, n. 37 (Gazz. Uff. 7 marzo 2001, n. 55)  Regolamento di semplificazione dei procedimenti di costituzione e rinnovo delle Commissioni di sorveglianza sugli archivi e per lo scarto dei documenti degli uffici dello Stato (n. 42, allegato 1, della legge n. 50/1999)  </vt:lpstr>
      <vt:lpstr>      Gli Archivi di Stato sono presenti in ogni città capoluogo di provincia, per un totale di 100 sedi. Conservano, in molti casi in edifici di grande rilevanza storica e architettonica, gli archivi delle amministrazioni centrali e periferiche degli Stati preunitari e gli archivi delle amministrazioni periferiche dello Stato unitario, che vi sono versati una volta passati 30 anni dalla conclusione della pratica.  Le Sezioni di Archivio di Stato sono presenti in 33 città non capoluoghi di provincia, ove sono conservati rilevanti fondi archivistici relativi alla storia del territorio.  </vt:lpstr>
      <vt:lpstr>                Archivio centrale dello Stato L’Istituto conserva gli archivi prodotti dagli organi centrali dello Stato a partire dall’Unità d’Italia, archivi di enti pubblici e privati, archivi personali di uomini politici, di personalità del mondo della cultura, di architetti e ingegneri. Conserva inoltre un rilevante patrimonio di archivi fotografici, audiovisivi e in microfilm. </vt:lpstr>
      <vt:lpstr>          </vt:lpstr>
      <vt:lpstr>Presentazione standard di PowerPoint</vt:lpstr>
      <vt:lpstr>Presentazione standard di PowerPoint</vt:lpstr>
      <vt:lpstr>      Art. 30 Obblighi conservativi  1.  Lo  Stato,  le  regioni,  gli  altri enti pubblici territoriali nonché'  ogni  altro  ente  ed  istituto  pubblico hanno l'obbligo di  garantire  la sicurezza e la conservazione dei beni culturali di loro appartenenza.   2.  I  soggetti indicati al comma 1 e le persone giuridiche private senza  fine  di  lucro,  ivi  compresi  gli  enti ecclesiastici civilmente   riconosciuti,   fissano   i  beni  culturali  di  loro appartenenza,  ad eccezione degli archivi correnti, nel luogo di loro destinazione nel modo indicato dal soprintendente.   3.  I privati proprietari, possessori o detentori di beni culturali sono tenuti a garantirne la conservazione.   4.  I soggetti indicati al comma 1 hanno l'obbligo di conservare i  propri  archivi  nella loro organicità e di ordinarli. I soggetti medesimi  hanno  altresì  l'obbligo di inventariare i propri archivi storici,  costituiti  dai  documenti relativi agli affari esauriti da oltre  quaranta  anni  ed  istituiti  in  sezioni separate. Agli stessi   obblighi   di   conservazione   e  inventariazione  sono assoggettati  i  proprietari,  possessori  o  detentori,  a qualsiasi titolo,   di   archivi   privati  per  i  quali  sia  intervenuta  la dichiarazione  di  cui  all'articolo  13. Copia degli inventari e dei relativi  aggiornamenti  è  inviata  alla soprintendenza, nonché' al Ministero dell'interno per gli accertamenti di cui all'articolo 125.</vt:lpstr>
      <vt:lpstr>  </vt:lpstr>
      <vt:lpstr>  3.  Lo  spostamento degli archivi correnti dello Stato e degli enti ed  istituti  pubblici  non  è  soggetto  ad  autorizzazione, ma comporta  l'obbligo di  comunicazione al Ministero per le finalità di cui all'articolo 18.   4. Fuori dei casi di cui ai commi precedenti, l'esecuzione di opere e  lavori  di  qualunque  genere  su beni culturali è subordinata ad autorizzazione del soprintendente. Il mutamento di destinazione d'uso dei beni medesimi è comunicato al soprintendente per le finalità di cui all'articolo 20, comma 1.   5.  L'autorizzazione è resa su progetto o, qualora sufficiente, su descrizione  tecnica  dell'intervento,  presentati dal richiedente, e può  contenere  prescrizioni.  Se i lavori non iniziano entro cinque anni dal rilascio dell'autorizzazione, il soprintendente può dettare prescrizioni ovvero integrare o variare quelle già date in relazione al mutare delle tecniche di conservazione.</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Siav S.p.A.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Malacasa Raffaele</dc:creator>
  <cp:lastModifiedBy>Pinton Riccardo</cp:lastModifiedBy>
  <cp:revision>13</cp:revision>
  <dcterms:created xsi:type="dcterms:W3CDTF">2023-06-08T14:41:18Z</dcterms:created>
  <dcterms:modified xsi:type="dcterms:W3CDTF">2024-04-23T07:20:27Z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0x01010008B5CCFE50EED541A577578C87418133</vt:lpwstr>
  </property>
</Properties>
</file>